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7" r:id="rId2"/>
    <p:sldId id="258" r:id="rId3"/>
    <p:sldId id="259" r:id="rId4"/>
    <p:sldId id="262" r:id="rId5"/>
    <p:sldId id="264" r:id="rId6"/>
    <p:sldId id="265" r:id="rId7"/>
    <p:sldId id="266" r:id="rId8"/>
    <p:sldId id="263" r:id="rId9"/>
    <p:sldId id="261" r:id="rId10"/>
    <p:sldId id="268" r:id="rId11"/>
    <p:sldId id="260" r:id="rId12"/>
    <p:sldId id="269" r:id="rId1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9057FA-9908-4161-8C36-13B6D11308B0}" type="datetimeFigureOut">
              <a:rPr lang="es-ES" smtClean="0"/>
              <a:pPr/>
              <a:t>11/06/2015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AE0B04-9CAD-4957-AD95-C9E03FA1E4F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smtClean="0"/>
              <a:t> 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E0B04-9CAD-4957-AD95-C9E03FA1E4FA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398A3-1F4E-4358-A595-24C934FC7B93}" type="datetimeFigureOut">
              <a:rPr lang="es-ES" smtClean="0"/>
              <a:pPr/>
              <a:t>11/06/2015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0C401-79E8-4BCD-91AF-9D0E09D83CC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398A3-1F4E-4358-A595-24C934FC7B93}" type="datetimeFigureOut">
              <a:rPr lang="es-ES" smtClean="0"/>
              <a:pPr/>
              <a:t>11/06/2015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0C401-79E8-4BCD-91AF-9D0E09D83CC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398A3-1F4E-4358-A595-24C934FC7B93}" type="datetimeFigureOut">
              <a:rPr lang="es-ES" smtClean="0"/>
              <a:pPr/>
              <a:t>11/06/2015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0C401-79E8-4BCD-91AF-9D0E09D83CC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398A3-1F4E-4358-A595-24C934FC7B93}" type="datetimeFigureOut">
              <a:rPr lang="es-ES" smtClean="0"/>
              <a:pPr/>
              <a:t>11/06/2015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0C401-79E8-4BCD-91AF-9D0E09D83CC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398A3-1F4E-4358-A595-24C934FC7B93}" type="datetimeFigureOut">
              <a:rPr lang="es-ES" smtClean="0"/>
              <a:pPr/>
              <a:t>11/06/2015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0C401-79E8-4BCD-91AF-9D0E09D83CC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398A3-1F4E-4358-A595-24C934FC7B93}" type="datetimeFigureOut">
              <a:rPr lang="es-ES" smtClean="0"/>
              <a:pPr/>
              <a:t>11/06/2015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0C401-79E8-4BCD-91AF-9D0E09D83CC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398A3-1F4E-4358-A595-24C934FC7B93}" type="datetimeFigureOut">
              <a:rPr lang="es-ES" smtClean="0"/>
              <a:pPr/>
              <a:t>11/06/2015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0C401-79E8-4BCD-91AF-9D0E09D83CC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398A3-1F4E-4358-A595-24C934FC7B93}" type="datetimeFigureOut">
              <a:rPr lang="es-ES" smtClean="0"/>
              <a:pPr/>
              <a:t>11/06/2015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0C401-79E8-4BCD-91AF-9D0E09D83CC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398A3-1F4E-4358-A595-24C934FC7B93}" type="datetimeFigureOut">
              <a:rPr lang="es-ES" smtClean="0"/>
              <a:pPr/>
              <a:t>11/06/2015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0C401-79E8-4BCD-91AF-9D0E09D83CC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398A3-1F4E-4358-A595-24C934FC7B93}" type="datetimeFigureOut">
              <a:rPr lang="es-ES" smtClean="0"/>
              <a:pPr/>
              <a:t>11/06/2015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0C401-79E8-4BCD-91AF-9D0E09D83CC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398A3-1F4E-4358-A595-24C934FC7B93}" type="datetimeFigureOut">
              <a:rPr lang="es-ES" smtClean="0"/>
              <a:pPr/>
              <a:t>11/06/2015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0C401-79E8-4BCD-91AF-9D0E09D83CC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398A3-1F4E-4358-A595-24C934FC7B93}" type="datetimeFigureOut">
              <a:rPr lang="es-ES" smtClean="0"/>
              <a:pPr/>
              <a:t>11/06/2015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0C401-79E8-4BCD-91AF-9D0E09D83CC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1071546"/>
            <a:ext cx="8229600" cy="1143000"/>
          </a:xfrm>
        </p:spPr>
        <p:txBody>
          <a:bodyPr anchor="t">
            <a:noAutofit/>
          </a:bodyPr>
          <a:lstStyle/>
          <a:p>
            <a:r>
              <a:rPr lang="es-ES" sz="6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CLASE</a:t>
            </a:r>
            <a:br>
              <a:rPr lang="es-ES" sz="6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es-ES" sz="6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/>
            </a:r>
            <a:br>
              <a:rPr lang="es-ES" sz="6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es-ES" sz="6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 </a:t>
            </a:r>
            <a:r>
              <a:rPr lang="es-ES" sz="6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DEMOSTRATIVA  </a:t>
            </a:r>
            <a:br>
              <a:rPr lang="es-ES" sz="6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es-ES" sz="6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/>
            </a:r>
            <a:br>
              <a:rPr lang="es-ES" sz="6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es-ES" sz="6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DE  TALABARTERIA</a:t>
            </a:r>
            <a:endParaRPr lang="es-ES" sz="60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6000" b="1" dirty="0" smtClean="0">
                <a:solidFill>
                  <a:schemeClr val="accent1"/>
                </a:solidFill>
                <a:latin typeface="Comic Sans MS" pitchFamily="66" charset="0"/>
              </a:rPr>
              <a:t>HERRAMIENTAS</a:t>
            </a:r>
            <a:endParaRPr lang="es-ES" sz="6000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pic>
        <p:nvPicPr>
          <p:cNvPr id="4" name="3 Imagen" descr="IMG-20150610-WA00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2143116"/>
            <a:ext cx="7572428" cy="4253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Comic Sans MS" pitchFamily="66" charset="0"/>
              </a:rPr>
              <a:t>CORTE CON MEDIA LUNA</a:t>
            </a:r>
            <a:endParaRPr lang="es-ES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pic>
        <p:nvPicPr>
          <p:cNvPr id="3" name="2 Imagen" descr="IMG-20150610-WA00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2000240"/>
            <a:ext cx="8001024" cy="4494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chemeClr val="accent1"/>
                </a:solidFill>
                <a:latin typeface="Comic Sans MS" pitchFamily="66" charset="0"/>
              </a:rPr>
              <a:t>REBAJAR BORDES EN LA PARTE DE ATRAS</a:t>
            </a:r>
            <a:endParaRPr lang="es-ES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pic>
        <p:nvPicPr>
          <p:cNvPr id="3" name="2 Imagen" descr="IMG-20150610-WA00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1785926"/>
            <a:ext cx="7929586" cy="44541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Comic Sans MS" pitchFamily="66" charset="0"/>
              </a:rPr>
              <a:t>DESORILLLAR BORDES</a:t>
            </a:r>
            <a:endParaRPr lang="es-ES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pic>
        <p:nvPicPr>
          <p:cNvPr id="3" name="2 Imagen" descr="IMG-20150610-WA00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1857364"/>
            <a:ext cx="7858148" cy="44140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chemeClr val="accent1"/>
                </a:solidFill>
                <a:latin typeface="Comic Sans MS" pitchFamily="66" charset="0"/>
              </a:rPr>
              <a:t>RALLAR PARA DAR TERMINACION</a:t>
            </a:r>
            <a:endParaRPr lang="es-ES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pic>
        <p:nvPicPr>
          <p:cNvPr id="3" name="2 Imagen" descr="IMG-20150610-WA00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1714488"/>
            <a:ext cx="7929586" cy="44541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chemeClr val="accent1"/>
                </a:solidFill>
                <a:latin typeface="Comic Sans MS" pitchFamily="66" charset="0"/>
              </a:rPr>
              <a:t>MARCA DONDE VA LA COSTURA</a:t>
            </a:r>
            <a:endParaRPr lang="es-ES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pic>
        <p:nvPicPr>
          <p:cNvPr id="3" name="2 Imagen" descr="IMG-20150610-WA00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714488"/>
            <a:ext cx="8143900" cy="4574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Comic Sans MS" pitchFamily="66" charset="0"/>
              </a:rPr>
              <a:t>AGUJEREAR A LEZNA </a:t>
            </a:r>
            <a:endParaRPr lang="es-ES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pic>
        <p:nvPicPr>
          <p:cNvPr id="3" name="2 Imagen" descr="IMG-20150610-WA00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785926"/>
            <a:ext cx="8143900" cy="4574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Comic Sans MS" pitchFamily="66" charset="0"/>
              </a:rPr>
              <a:t>COSTURA A MANO</a:t>
            </a:r>
            <a:endParaRPr lang="es-ES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pic>
        <p:nvPicPr>
          <p:cNvPr id="3" name="2 Imagen" descr="IMG-20150610-WA00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785926"/>
            <a:ext cx="8072462" cy="45344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chemeClr val="accent1"/>
                </a:solidFill>
                <a:latin typeface="Comic Sans MS" pitchFamily="66" charset="0"/>
              </a:rPr>
              <a:t>DECORACIONES CON TROQUELES</a:t>
            </a:r>
            <a:endParaRPr lang="es-ES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pic>
        <p:nvPicPr>
          <p:cNvPr id="3" name="2 Imagen" descr="IMG-20150610-WA00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1714488"/>
            <a:ext cx="5000628" cy="2808946"/>
          </a:xfrm>
          <a:prstGeom prst="rect">
            <a:avLst/>
          </a:prstGeom>
        </p:spPr>
      </p:pic>
      <p:pic>
        <p:nvPicPr>
          <p:cNvPr id="4" name="3 Imagen" descr="IMG-20150610-WA00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810" y="4071942"/>
            <a:ext cx="4493508" cy="25240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PRODUCTO TERMINADO</a:t>
            </a:r>
            <a:endParaRPr lang="es-ES" b="1" dirty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" name="2 Imagen" descr="WP_20141106_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643050"/>
            <a:ext cx="8572528" cy="48154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PRODUCTO TERMINADO</a:t>
            </a:r>
            <a:endParaRPr lang="es-ES" b="1" dirty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" name="2 Imagen" descr="WP_20141106_0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1643050"/>
            <a:ext cx="7786710" cy="4374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39</Words>
  <Application>Microsoft Office PowerPoint</Application>
  <PresentationFormat>Presentación en pantalla (4:3)</PresentationFormat>
  <Paragraphs>14</Paragraphs>
  <Slides>12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CLASE    DEMOSTRATIVA    DE  TALABARTERIA</vt:lpstr>
      <vt:lpstr>HERRAMIENTAS</vt:lpstr>
      <vt:lpstr>CORTE CON MEDIA LUNA</vt:lpstr>
      <vt:lpstr>REBAJAR BORDES EN LA PARTE DE ATRAS</vt:lpstr>
      <vt:lpstr>DESORILLLAR BORDES</vt:lpstr>
      <vt:lpstr>RALLAR PARA DAR TERMINACION</vt:lpstr>
      <vt:lpstr>MARCA DONDE VA LA COSTURA</vt:lpstr>
      <vt:lpstr>AGUJEREAR A LEZNA </vt:lpstr>
      <vt:lpstr>COSTURA A MANO</vt:lpstr>
      <vt:lpstr>DECORACIONES CON TROQUELES</vt:lpstr>
      <vt:lpstr>PRODUCTO TERMINADO</vt:lpstr>
      <vt:lpstr>PRODUCTO TERMINADO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Guillermo</dc:creator>
  <cp:lastModifiedBy>Guillermo</cp:lastModifiedBy>
  <cp:revision>25</cp:revision>
  <dcterms:created xsi:type="dcterms:W3CDTF">2015-06-10T22:47:59Z</dcterms:created>
  <dcterms:modified xsi:type="dcterms:W3CDTF">2015-06-11T03:39:22Z</dcterms:modified>
</cp:coreProperties>
</file>