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8" r:id="rId3"/>
    <p:sldId id="270" r:id="rId4"/>
    <p:sldId id="276" r:id="rId5"/>
    <p:sldId id="274" r:id="rId6"/>
    <p:sldId id="275" r:id="rId7"/>
    <p:sldId id="273" r:id="rId8"/>
    <p:sldId id="271" r:id="rId9"/>
    <p:sldId id="272" r:id="rId10"/>
    <p:sldId id="259" r:id="rId11"/>
    <p:sldId id="260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292" r:id="rId28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1" d="100"/>
          <a:sy n="31" d="100"/>
        </p:scale>
        <p:origin x="-1123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EB8719-E4FA-4A91-B4BA-4B0FF3BEAEAE}" type="datetimeFigureOut">
              <a:rPr lang="es-MX" smtClean="0"/>
              <a:t>15/09/2014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390161-AF5C-46CD-B6CE-223F2DE8DF0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85716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390161-AF5C-46CD-B6CE-223F2DE8DF09}" type="slidenum">
              <a:rPr lang="es-MX" smtClean="0"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3903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390161-AF5C-46CD-B6CE-223F2DE8DF09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39032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390161-AF5C-46CD-B6CE-223F2DE8DF09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39032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390161-AF5C-46CD-B6CE-223F2DE8DF09}" type="slidenum">
              <a:rPr lang="es-MX" smtClean="0"/>
              <a:t>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39032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390161-AF5C-46CD-B6CE-223F2DE8DF09}" type="slidenum">
              <a:rPr lang="es-MX" smtClean="0"/>
              <a:t>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39032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390161-AF5C-46CD-B6CE-223F2DE8DF09}" type="slidenum">
              <a:rPr lang="es-MX" smtClean="0"/>
              <a:t>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39032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390161-AF5C-46CD-B6CE-223F2DE8DF09}" type="slidenum">
              <a:rPr lang="es-MX" smtClean="0"/>
              <a:t>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39032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390161-AF5C-46CD-B6CE-223F2DE8DF09}" type="slidenum">
              <a:rPr lang="es-MX" smtClean="0"/>
              <a:t>12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39032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390161-AF5C-46CD-B6CE-223F2DE8DF09}" type="slidenum">
              <a:rPr lang="es-MX" smtClean="0"/>
              <a:t>13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39032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390161-AF5C-46CD-B6CE-223F2DE8DF09}" type="slidenum">
              <a:rPr lang="es-MX" smtClean="0"/>
              <a:t>14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39032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390161-AF5C-46CD-B6CE-223F2DE8DF09}" type="slidenum">
              <a:rPr lang="es-MX" smtClean="0"/>
              <a:t>15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39032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390161-AF5C-46CD-B6CE-223F2DE8DF09}" type="slidenum">
              <a:rPr lang="es-MX" smtClean="0"/>
              <a:t>16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39032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390161-AF5C-46CD-B6CE-223F2DE8DF09}" type="slidenum">
              <a:rPr lang="es-MX" smtClean="0"/>
              <a:t>17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39032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390161-AF5C-46CD-B6CE-223F2DE8DF09}" type="slidenum">
              <a:rPr lang="es-MX" smtClean="0"/>
              <a:t>18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39032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390161-AF5C-46CD-B6CE-223F2DE8DF09}" type="slidenum">
              <a:rPr lang="es-MX" smtClean="0"/>
              <a:t>19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39032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390161-AF5C-46CD-B6CE-223F2DE8DF09}" type="slidenum">
              <a:rPr lang="es-MX" smtClean="0"/>
              <a:t>20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39032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390161-AF5C-46CD-B6CE-223F2DE8DF09}" type="slidenum">
              <a:rPr lang="es-MX" smtClean="0"/>
              <a:t>21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39032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390161-AF5C-46CD-B6CE-223F2DE8DF09}" type="slidenum">
              <a:rPr lang="es-MX" smtClean="0"/>
              <a:t>22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39032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390161-AF5C-46CD-B6CE-223F2DE8DF09}" type="slidenum">
              <a:rPr lang="es-MX" smtClean="0"/>
              <a:t>23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39032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390161-AF5C-46CD-B6CE-223F2DE8DF09}" type="slidenum">
              <a:rPr lang="es-MX" smtClean="0"/>
              <a:t>24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39032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390161-AF5C-46CD-B6CE-223F2DE8DF09}" type="slidenum">
              <a:rPr lang="es-MX" smtClean="0"/>
              <a:t>25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3903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AA2A1-00A9-40D0-BC09-D2188F087AD2}" type="datetimeFigureOut">
              <a:rPr lang="es-MX" smtClean="0"/>
              <a:t>15/09/2014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F12FD-6569-4617-81EA-6AA0F2477C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26674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AA2A1-00A9-40D0-BC09-D2188F087AD2}" type="datetimeFigureOut">
              <a:rPr lang="es-MX" smtClean="0"/>
              <a:t>15/09/2014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F12FD-6569-4617-81EA-6AA0F2477C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44351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AA2A1-00A9-40D0-BC09-D2188F087AD2}" type="datetimeFigureOut">
              <a:rPr lang="es-MX" smtClean="0"/>
              <a:t>15/09/2014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F12FD-6569-4617-81EA-6AA0F2477C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15930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AA2A1-00A9-40D0-BC09-D2188F087AD2}" type="datetimeFigureOut">
              <a:rPr lang="es-MX" smtClean="0"/>
              <a:t>15/09/2014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F12FD-6569-4617-81EA-6AA0F2477C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6710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AA2A1-00A9-40D0-BC09-D2188F087AD2}" type="datetimeFigureOut">
              <a:rPr lang="es-MX" smtClean="0"/>
              <a:t>15/09/2014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F12FD-6569-4617-81EA-6AA0F2477C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00428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AA2A1-00A9-40D0-BC09-D2188F087AD2}" type="datetimeFigureOut">
              <a:rPr lang="es-MX" smtClean="0"/>
              <a:t>15/09/2014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F12FD-6569-4617-81EA-6AA0F2477C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58905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AA2A1-00A9-40D0-BC09-D2188F087AD2}" type="datetimeFigureOut">
              <a:rPr lang="es-MX" smtClean="0"/>
              <a:t>15/09/2014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F12FD-6569-4617-81EA-6AA0F2477C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4755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AA2A1-00A9-40D0-BC09-D2188F087AD2}" type="datetimeFigureOut">
              <a:rPr lang="es-MX" smtClean="0"/>
              <a:t>15/09/2014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F12FD-6569-4617-81EA-6AA0F2477C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36326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AA2A1-00A9-40D0-BC09-D2188F087AD2}" type="datetimeFigureOut">
              <a:rPr lang="es-MX" smtClean="0"/>
              <a:t>15/09/2014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F12FD-6569-4617-81EA-6AA0F2477C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71810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AA2A1-00A9-40D0-BC09-D2188F087AD2}" type="datetimeFigureOut">
              <a:rPr lang="es-MX" smtClean="0"/>
              <a:t>15/09/2014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F12FD-6569-4617-81EA-6AA0F2477C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27192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AA2A1-00A9-40D0-BC09-D2188F087AD2}" type="datetimeFigureOut">
              <a:rPr lang="es-MX" smtClean="0"/>
              <a:t>15/09/2014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F12FD-6569-4617-81EA-6AA0F2477C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3247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6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37000"/>
                    </a14:imgEffect>
                    <a14:imgEffect>
                      <a14:colorTemperature colorTemp="4700"/>
                    </a14:imgEffect>
                    <a14:imgEffect>
                      <a14:saturation sat="108000"/>
                    </a14:imgEffect>
                    <a14:imgEffect>
                      <a14:brightnessContrast bright="8000" contrast="12000"/>
                    </a14:imgEffect>
                  </a14:imgLayer>
                </a14:imgProps>
              </a:ext>
            </a:extLst>
          </a:blip>
          <a:srcRect/>
          <a:stretch>
            <a:fillRect l="-40000" r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AA2A1-00A9-40D0-BC09-D2188F087AD2}" type="datetimeFigureOut">
              <a:rPr lang="es-MX" smtClean="0"/>
              <a:t>15/09/2014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CF12FD-6569-4617-81EA-6AA0F2477C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008713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1.jpe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3.jpe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340768"/>
            <a:ext cx="7126560" cy="2664296"/>
          </a:xfrm>
        </p:spPr>
        <p:txBody>
          <a:bodyPr>
            <a:normAutofit fontScale="90000"/>
          </a:bodyPr>
          <a:lstStyle/>
          <a:p>
            <a:r>
              <a:rPr lang="es-MX" sz="4900" b="1" dirty="0">
                <a:solidFill>
                  <a:schemeClr val="bg2"/>
                </a:solidFill>
              </a:rPr>
              <a:t>12° Encuentro Nacional</a:t>
            </a:r>
            <a:br>
              <a:rPr lang="es-MX" sz="4900" b="1" dirty="0">
                <a:solidFill>
                  <a:schemeClr val="bg2"/>
                </a:solidFill>
              </a:rPr>
            </a:br>
            <a:r>
              <a:rPr lang="es-MX" sz="4900" b="1" dirty="0">
                <a:solidFill>
                  <a:schemeClr val="bg2"/>
                </a:solidFill>
              </a:rPr>
              <a:t> de </a:t>
            </a:r>
            <a:r>
              <a:rPr lang="es-MX" sz="4900" b="1" dirty="0" smtClean="0">
                <a:solidFill>
                  <a:schemeClr val="bg2"/>
                </a:solidFill>
              </a:rPr>
              <a:t>Red </a:t>
            </a:r>
            <a:r>
              <a:rPr lang="es-MX" sz="4900" b="1" dirty="0">
                <a:solidFill>
                  <a:schemeClr val="bg2"/>
                </a:solidFill>
              </a:rPr>
              <a:t>USI </a:t>
            </a:r>
            <a:r>
              <a:rPr lang="es-MX" sz="4000" b="1" dirty="0"/>
              <a:t/>
            </a:r>
            <a:br>
              <a:rPr lang="es-MX" sz="4000" b="1" dirty="0"/>
            </a:br>
            <a:r>
              <a:rPr lang="es-ES" b="1" dirty="0"/>
              <a:t/>
            </a:r>
            <a:br>
              <a:rPr lang="es-ES" b="1" dirty="0"/>
            </a:b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23040" y="3140968"/>
            <a:ext cx="4280520" cy="1752600"/>
          </a:xfrm>
        </p:spPr>
        <p:txBody>
          <a:bodyPr/>
          <a:lstStyle/>
          <a:p>
            <a:r>
              <a:rPr lang="es-MX" b="1" dirty="0" smtClean="0">
                <a:solidFill>
                  <a:schemeClr val="bg2"/>
                </a:solidFill>
              </a:rPr>
              <a:t>Miércoles 17 de Septiembre</a:t>
            </a:r>
            <a:r>
              <a:rPr lang="es-MX" b="1" dirty="0" smtClean="0">
                <a:solidFill>
                  <a:srgbClr val="002060"/>
                </a:solidFill>
              </a:rPr>
              <a:t/>
            </a:r>
            <a:br>
              <a:rPr lang="es-MX" b="1" dirty="0" smtClean="0">
                <a:solidFill>
                  <a:srgbClr val="002060"/>
                </a:solidFill>
              </a:rPr>
            </a:br>
            <a:endParaRPr lang="es-MX" dirty="0">
              <a:solidFill>
                <a:srgbClr val="002060"/>
              </a:solidFill>
            </a:endParaRPr>
          </a:p>
        </p:txBody>
      </p:sp>
      <p:pic>
        <p:nvPicPr>
          <p:cNvPr id="1026" name="Picture 2" descr="logo us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23582"/>
            <a:ext cx="2879725" cy="107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6325" y="5517232"/>
            <a:ext cx="2736850" cy="107950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6" name="5 CuadroTexto"/>
          <p:cNvSpPr txBox="1"/>
          <p:nvPr/>
        </p:nvSpPr>
        <p:spPr>
          <a:xfrm>
            <a:off x="4425947" y="4470653"/>
            <a:ext cx="46140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000" b="1" dirty="0" smtClean="0">
                <a:solidFill>
                  <a:schemeClr val="bg2"/>
                </a:solidFill>
              </a:rPr>
              <a:t>Atlántida- Canelones</a:t>
            </a:r>
            <a:endParaRPr lang="es-MX" sz="4000" b="1" dirty="0">
              <a:solidFill>
                <a:schemeClr val="bg2"/>
              </a:solidFill>
            </a:endParaRPr>
          </a:p>
        </p:txBody>
      </p:sp>
      <p:pic>
        <p:nvPicPr>
          <p:cNvPr id="4" name="MIX RED ESPECIAL URUGUAYA RD 08-07-1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504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4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logo usi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373216"/>
            <a:ext cx="3061927" cy="1140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325" y="5517232"/>
            <a:ext cx="2736850" cy="107950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6" name="5 Rectángulo"/>
          <p:cNvSpPr/>
          <p:nvPr/>
        </p:nvSpPr>
        <p:spPr>
          <a:xfrm>
            <a:off x="1102364" y="1196752"/>
            <a:ext cx="693927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MX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Programa de formación</a:t>
            </a:r>
            <a:br>
              <a:rPr lang="es-MX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es-MX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Uruguay para </a:t>
            </a:r>
            <a:r>
              <a:rPr lang="es-MX" sz="5400" b="1" cap="none" spc="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Tod@s</a:t>
            </a:r>
            <a:endParaRPr lang="es-MX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0771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3568" y="548680"/>
            <a:ext cx="7901127" cy="3744416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s-ES_tradnl" b="1" dirty="0" smtClean="0">
                <a:solidFill>
                  <a:srgbClr val="002060"/>
                </a:solidFill>
              </a:rPr>
              <a:t>2012- Actividades </a:t>
            </a:r>
            <a:r>
              <a:rPr lang="es-ES_tradnl" b="1" dirty="0">
                <a:solidFill>
                  <a:srgbClr val="002060"/>
                </a:solidFill>
              </a:rPr>
              <a:t>educativas </a:t>
            </a:r>
            <a:r>
              <a:rPr lang="es-ES_tradnl" b="1" dirty="0" smtClean="0">
                <a:solidFill>
                  <a:srgbClr val="002060"/>
                </a:solidFill>
              </a:rPr>
              <a:t>hacia </a:t>
            </a:r>
            <a:r>
              <a:rPr lang="es-ES_tradnl" b="1" dirty="0">
                <a:solidFill>
                  <a:srgbClr val="002060"/>
                </a:solidFill>
              </a:rPr>
              <a:t>inclusión laboral de las </a:t>
            </a:r>
            <a:r>
              <a:rPr lang="es-ES_tradnl" b="1" dirty="0" smtClean="0">
                <a:solidFill>
                  <a:srgbClr val="002060"/>
                </a:solidFill>
              </a:rPr>
              <a:t>PCD</a:t>
            </a:r>
            <a:br>
              <a:rPr lang="es-ES_tradnl" b="1" dirty="0" smtClean="0">
                <a:solidFill>
                  <a:srgbClr val="002060"/>
                </a:solidFill>
              </a:rPr>
            </a:br>
            <a:r>
              <a:rPr lang="es-ES_tradnl" b="1" dirty="0" smtClean="0">
                <a:solidFill>
                  <a:srgbClr val="002060"/>
                </a:solidFill>
              </a:rPr>
              <a:t/>
            </a:r>
            <a:br>
              <a:rPr lang="es-ES_tradnl" b="1" dirty="0" smtClean="0">
                <a:solidFill>
                  <a:srgbClr val="002060"/>
                </a:solidFill>
              </a:rPr>
            </a:br>
            <a:r>
              <a:rPr lang="es-ES_tradnl" b="1" dirty="0" smtClean="0">
                <a:solidFill>
                  <a:srgbClr val="002060"/>
                </a:solidFill>
              </a:rPr>
              <a:t>2014- Creación de </a:t>
            </a:r>
            <a:r>
              <a:rPr lang="es-ES_tradnl" b="1" dirty="0">
                <a:solidFill>
                  <a:srgbClr val="002060"/>
                </a:solidFill>
              </a:rPr>
              <a:t>la Escuela de formación y entrenamiento</a:t>
            </a:r>
            <a:endParaRPr lang="es-MX" b="1" dirty="0">
              <a:solidFill>
                <a:srgbClr val="002060"/>
              </a:solidFill>
            </a:endParaRPr>
          </a:p>
        </p:txBody>
      </p:sp>
      <p:pic>
        <p:nvPicPr>
          <p:cNvPr id="5" name="Picture 2" descr="logo usi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301208"/>
            <a:ext cx="3428747" cy="127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6325" y="5517232"/>
            <a:ext cx="2736850" cy="107950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30545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13122" y="1124744"/>
            <a:ext cx="8208912" cy="3312368"/>
          </a:xfr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just"/>
            <a:r>
              <a:rPr lang="es-ES" sz="4000" dirty="0" smtClean="0"/>
              <a:t/>
            </a:r>
            <a:br>
              <a:rPr lang="es-ES" sz="4000" dirty="0" smtClean="0"/>
            </a:br>
            <a:r>
              <a:rPr lang="es-ES" sz="4000" dirty="0"/>
              <a:t/>
            </a:r>
            <a:br>
              <a:rPr lang="es-ES" sz="4000" dirty="0"/>
            </a:br>
            <a:r>
              <a:rPr lang="es-ES" sz="4000" dirty="0" smtClean="0"/>
              <a:t/>
            </a:r>
            <a:br>
              <a:rPr lang="es-ES" sz="4000" dirty="0" smtClean="0"/>
            </a:br>
            <a:r>
              <a:rPr lang="es-ES" sz="4000" dirty="0" smtClean="0"/>
              <a:t/>
            </a:r>
            <a:br>
              <a:rPr lang="es-ES" sz="4000" dirty="0" smtClean="0"/>
            </a:br>
            <a:r>
              <a:rPr lang="es-ES" sz="5300" b="1" dirty="0" smtClean="0">
                <a:solidFill>
                  <a:schemeClr val="bg2"/>
                </a:solidFill>
              </a:rPr>
              <a:t>Nuestro </a:t>
            </a:r>
            <a:r>
              <a:rPr lang="es-ES" sz="5300" b="1" dirty="0">
                <a:solidFill>
                  <a:schemeClr val="bg2"/>
                </a:solidFill>
              </a:rPr>
              <a:t>objetivo </a:t>
            </a:r>
            <a:r>
              <a:rPr lang="es-ES" sz="5300" dirty="0">
                <a:solidFill>
                  <a:schemeClr val="bg2"/>
                </a:solidFill>
              </a:rPr>
              <a:t>es potenciar las capacidades de las PCD, a través de  diferentes actividades de </a:t>
            </a:r>
            <a:r>
              <a:rPr lang="es-ES" sz="5300" dirty="0" smtClean="0">
                <a:solidFill>
                  <a:schemeClr val="bg2"/>
                </a:solidFill>
              </a:rPr>
              <a:t>formación y </a:t>
            </a:r>
            <a:r>
              <a:rPr lang="es-ES" sz="5300" dirty="0">
                <a:solidFill>
                  <a:schemeClr val="bg2"/>
                </a:solidFill>
              </a:rPr>
              <a:t>entrenamiento. </a:t>
            </a:r>
            <a:r>
              <a:rPr lang="es-ES" sz="4000" dirty="0">
                <a:solidFill>
                  <a:schemeClr val="tx2"/>
                </a:solidFill>
              </a:rPr>
              <a:t/>
            </a:r>
            <a:br>
              <a:rPr lang="es-ES" sz="4000" dirty="0">
                <a:solidFill>
                  <a:schemeClr val="tx2"/>
                </a:solidFill>
              </a:rPr>
            </a:br>
            <a:r>
              <a:rPr lang="es-ES" dirty="0"/>
              <a:t/>
            </a:r>
            <a:br>
              <a:rPr lang="es-ES" dirty="0"/>
            </a:br>
            <a:r>
              <a:rPr lang="es-ES" b="1" dirty="0"/>
              <a:t> 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endParaRPr lang="es-MX" dirty="0"/>
          </a:p>
        </p:txBody>
      </p:sp>
      <p:pic>
        <p:nvPicPr>
          <p:cNvPr id="5" name="Picture 2" descr="logo usi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301208"/>
            <a:ext cx="3428747" cy="127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6325" y="5517232"/>
            <a:ext cx="2736850" cy="107950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30545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87624" y="980728"/>
            <a:ext cx="7499176" cy="3528392"/>
          </a:xfr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s-ES" sz="4900" b="1" dirty="0" smtClean="0">
                <a:solidFill>
                  <a:schemeClr val="bg2"/>
                </a:solidFill>
              </a:rPr>
              <a:t/>
            </a:r>
            <a:br>
              <a:rPr lang="es-ES" sz="4900" b="1" dirty="0" smtClean="0">
                <a:solidFill>
                  <a:schemeClr val="bg2"/>
                </a:solidFill>
              </a:rPr>
            </a:br>
            <a:r>
              <a:rPr lang="es-ES" sz="4900" b="1" dirty="0">
                <a:solidFill>
                  <a:schemeClr val="bg2"/>
                </a:solidFill>
              </a:rPr>
              <a:t/>
            </a:r>
            <a:br>
              <a:rPr lang="es-ES" sz="4900" b="1" dirty="0">
                <a:solidFill>
                  <a:schemeClr val="bg2"/>
                </a:solidFill>
              </a:rPr>
            </a:br>
            <a:r>
              <a:rPr lang="es-ES" sz="4900" b="1" dirty="0" smtClean="0">
                <a:solidFill>
                  <a:schemeClr val="bg2"/>
                </a:solidFill>
              </a:rPr>
              <a:t>Generar </a:t>
            </a:r>
            <a:r>
              <a:rPr lang="es-ES" sz="4900" b="1" dirty="0">
                <a:solidFill>
                  <a:schemeClr val="bg2"/>
                </a:solidFill>
              </a:rPr>
              <a:t>trabajo en red con empresas públicas y privadas</a:t>
            </a:r>
            <a:r>
              <a:rPr lang="es-ES" sz="4900" b="1" dirty="0" smtClean="0">
                <a:solidFill>
                  <a:schemeClr val="bg2"/>
                </a:solidFill>
              </a:rPr>
              <a:t>.</a:t>
            </a:r>
            <a:r>
              <a:rPr lang="es-ES" sz="4900" dirty="0" smtClean="0">
                <a:solidFill>
                  <a:schemeClr val="bg2"/>
                </a:solidFill>
              </a:rPr>
              <a:t/>
            </a:r>
            <a:br>
              <a:rPr lang="es-ES" sz="4900" dirty="0" smtClean="0">
                <a:solidFill>
                  <a:schemeClr val="bg2"/>
                </a:solidFill>
              </a:rPr>
            </a:br>
            <a:r>
              <a:rPr lang="es-ES" sz="4900" dirty="0" smtClean="0">
                <a:solidFill>
                  <a:schemeClr val="bg2"/>
                </a:solidFill>
              </a:rPr>
              <a:t/>
            </a:r>
            <a:br>
              <a:rPr lang="es-ES" sz="4900" dirty="0" smtClean="0">
                <a:solidFill>
                  <a:schemeClr val="bg2"/>
                </a:solidFill>
              </a:rPr>
            </a:br>
            <a:r>
              <a:rPr lang="es-ES" sz="4900" b="1" dirty="0" smtClean="0">
                <a:solidFill>
                  <a:schemeClr val="bg2"/>
                </a:solidFill>
              </a:rPr>
              <a:t>Convenio </a:t>
            </a:r>
            <a:r>
              <a:rPr lang="es-ES" sz="4900" b="1" dirty="0">
                <a:solidFill>
                  <a:schemeClr val="bg2"/>
                </a:solidFill>
              </a:rPr>
              <a:t>con el centro de rehabilitación Casa Gardel.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endParaRPr lang="es-MX" dirty="0"/>
          </a:p>
        </p:txBody>
      </p:sp>
      <p:pic>
        <p:nvPicPr>
          <p:cNvPr id="5" name="Picture 2" descr="logo usi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301208"/>
            <a:ext cx="3428747" cy="127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6325" y="5517232"/>
            <a:ext cx="2736850" cy="107950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30545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29076" y="260648"/>
            <a:ext cx="8229600" cy="1008112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s-ES" sz="4000" b="1" dirty="0" smtClean="0">
                <a:solidFill>
                  <a:schemeClr val="bg2"/>
                </a:solidFill>
              </a:rPr>
              <a:t/>
            </a:r>
            <a:br>
              <a:rPr lang="es-ES" sz="4000" b="1" dirty="0" smtClean="0">
                <a:solidFill>
                  <a:schemeClr val="bg2"/>
                </a:solidFill>
              </a:rPr>
            </a:br>
            <a:r>
              <a:rPr lang="es-ES" sz="4000" b="1" dirty="0" smtClean="0">
                <a:solidFill>
                  <a:schemeClr val="bg2"/>
                </a:solidFill>
              </a:rPr>
              <a:t>Este Modelo de Empleo con apoyo aborda los varios procesos: </a:t>
            </a:r>
            <a:r>
              <a:rPr lang="es-ES" dirty="0" smtClean="0"/>
              <a:t/>
            </a:r>
            <a:br>
              <a:rPr lang="es-ES" dirty="0" smtClean="0"/>
            </a:br>
            <a:endParaRPr lang="es-MX" dirty="0"/>
          </a:p>
        </p:txBody>
      </p:sp>
      <p:pic>
        <p:nvPicPr>
          <p:cNvPr id="5" name="Picture 2" descr="logo usi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418430"/>
            <a:ext cx="3428747" cy="127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325" y="5588046"/>
            <a:ext cx="2736850" cy="107950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3" name="2 Rectángulo"/>
          <p:cNvSpPr/>
          <p:nvPr/>
        </p:nvSpPr>
        <p:spPr>
          <a:xfrm>
            <a:off x="3162950" y="1528029"/>
            <a:ext cx="3711231" cy="397031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ES" b="1" dirty="0" smtClean="0">
                <a:solidFill>
                  <a:schemeClr val="bg2"/>
                </a:solidFill>
              </a:rPr>
              <a:t> </a:t>
            </a:r>
            <a:r>
              <a:rPr lang="es-ES" sz="3600" b="1" dirty="0" smtClean="0">
                <a:solidFill>
                  <a:schemeClr val="bg2"/>
                </a:solidFill>
              </a:rPr>
              <a:t>Convocatoria</a:t>
            </a:r>
          </a:p>
          <a:p>
            <a:r>
              <a:rPr lang="es-ES" sz="3600" b="1" dirty="0" smtClean="0">
                <a:solidFill>
                  <a:schemeClr val="bg2"/>
                </a:solidFill>
              </a:rPr>
              <a:t> Inscripción</a:t>
            </a:r>
            <a:r>
              <a:rPr lang="es-ES" sz="3600" dirty="0" smtClean="0">
                <a:solidFill>
                  <a:schemeClr val="bg2"/>
                </a:solidFill>
              </a:rPr>
              <a:t/>
            </a:r>
            <a:br>
              <a:rPr lang="es-ES" sz="3600" dirty="0" smtClean="0">
                <a:solidFill>
                  <a:schemeClr val="bg2"/>
                </a:solidFill>
              </a:rPr>
            </a:br>
            <a:r>
              <a:rPr lang="es-ES" sz="3600" b="1" dirty="0" smtClean="0">
                <a:solidFill>
                  <a:schemeClr val="bg2"/>
                </a:solidFill>
              </a:rPr>
              <a:t> Selección</a:t>
            </a:r>
            <a:r>
              <a:rPr lang="es-ES" sz="3600" dirty="0" smtClean="0">
                <a:solidFill>
                  <a:schemeClr val="bg2"/>
                </a:solidFill>
              </a:rPr>
              <a:t/>
            </a:r>
            <a:br>
              <a:rPr lang="es-ES" sz="3600" dirty="0" smtClean="0">
                <a:solidFill>
                  <a:schemeClr val="bg2"/>
                </a:solidFill>
              </a:rPr>
            </a:br>
            <a:r>
              <a:rPr lang="es-ES" sz="3600" b="1" dirty="0" smtClean="0">
                <a:solidFill>
                  <a:schemeClr val="bg2"/>
                </a:solidFill>
              </a:rPr>
              <a:t> Capacitación</a:t>
            </a:r>
            <a:r>
              <a:rPr lang="es-ES" sz="3600" dirty="0" smtClean="0">
                <a:solidFill>
                  <a:schemeClr val="bg2"/>
                </a:solidFill>
              </a:rPr>
              <a:t/>
            </a:r>
            <a:br>
              <a:rPr lang="es-ES" sz="3600" dirty="0" smtClean="0">
                <a:solidFill>
                  <a:schemeClr val="bg2"/>
                </a:solidFill>
              </a:rPr>
            </a:br>
            <a:r>
              <a:rPr lang="es-ES" sz="3600" b="1" dirty="0" smtClean="0">
                <a:solidFill>
                  <a:schemeClr val="bg2"/>
                </a:solidFill>
              </a:rPr>
              <a:t> Entrenamiento</a:t>
            </a:r>
            <a:r>
              <a:rPr lang="es-ES" sz="3600" dirty="0" smtClean="0">
                <a:solidFill>
                  <a:schemeClr val="bg2"/>
                </a:solidFill>
              </a:rPr>
              <a:t/>
            </a:r>
            <a:br>
              <a:rPr lang="es-ES" sz="3600" dirty="0" smtClean="0">
                <a:solidFill>
                  <a:schemeClr val="bg2"/>
                </a:solidFill>
              </a:rPr>
            </a:br>
            <a:r>
              <a:rPr lang="es-ES" sz="3600" b="1" dirty="0" smtClean="0">
                <a:solidFill>
                  <a:schemeClr val="bg2"/>
                </a:solidFill>
              </a:rPr>
              <a:t> Inserción</a:t>
            </a:r>
            <a:r>
              <a:rPr lang="es-ES" sz="3600" dirty="0" smtClean="0">
                <a:solidFill>
                  <a:schemeClr val="bg2"/>
                </a:solidFill>
              </a:rPr>
              <a:t/>
            </a:r>
            <a:br>
              <a:rPr lang="es-ES" sz="3600" dirty="0" smtClean="0">
                <a:solidFill>
                  <a:schemeClr val="bg2"/>
                </a:solidFill>
              </a:rPr>
            </a:br>
            <a:r>
              <a:rPr lang="es-ES" sz="3600" b="1" dirty="0" smtClean="0">
                <a:solidFill>
                  <a:schemeClr val="bg2"/>
                </a:solidFill>
              </a:rPr>
              <a:t> Seguimiento</a:t>
            </a:r>
            <a:endParaRPr lang="es-MX" sz="36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45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3568" y="260648"/>
            <a:ext cx="6264696" cy="1008112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s-ES" sz="5300" b="1" dirty="0">
                <a:solidFill>
                  <a:srgbClr val="000066"/>
                </a:solidFill>
              </a:rPr>
              <a:t>Talleres</a:t>
            </a:r>
            <a:r>
              <a:rPr lang="es-ES" sz="5300" b="1" dirty="0">
                <a:solidFill>
                  <a:schemeClr val="tx2"/>
                </a:solidFill>
              </a:rPr>
              <a:t> </a:t>
            </a:r>
            <a:r>
              <a:rPr lang="es-ES" sz="5300" b="1" dirty="0">
                <a:solidFill>
                  <a:srgbClr val="000066"/>
                </a:solidFill>
              </a:rPr>
              <a:t>educativos</a:t>
            </a:r>
            <a:r>
              <a:rPr lang="es-ES" dirty="0"/>
              <a:t/>
            </a:r>
            <a:br>
              <a:rPr lang="es-ES" dirty="0"/>
            </a:br>
            <a:endParaRPr lang="es-MX" dirty="0"/>
          </a:p>
        </p:txBody>
      </p:sp>
      <p:pic>
        <p:nvPicPr>
          <p:cNvPr id="5" name="Picture 2" descr="logo usi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301208"/>
            <a:ext cx="3428747" cy="127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6325" y="5517232"/>
            <a:ext cx="2736850" cy="107950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3" name="2 CuadroTexto"/>
          <p:cNvSpPr txBox="1"/>
          <p:nvPr/>
        </p:nvSpPr>
        <p:spPr>
          <a:xfrm>
            <a:off x="179934" y="1793249"/>
            <a:ext cx="7344816" cy="120032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3600" b="1" dirty="0" smtClean="0">
                <a:solidFill>
                  <a:srgbClr val="000066"/>
                </a:solidFill>
              </a:rPr>
              <a:t>Dirigido a</a:t>
            </a:r>
            <a:r>
              <a:rPr lang="es-MX" sz="3600" dirty="0" smtClean="0">
                <a:solidFill>
                  <a:srgbClr val="000066"/>
                </a:solidFill>
              </a:rPr>
              <a:t>:</a:t>
            </a:r>
          </a:p>
          <a:p>
            <a:r>
              <a:rPr lang="es-MX" sz="3600" dirty="0" smtClean="0">
                <a:solidFill>
                  <a:srgbClr val="000066"/>
                </a:solidFill>
              </a:rPr>
              <a:t>Directores, jefes, compañeros</a:t>
            </a:r>
            <a:endParaRPr lang="es-MX" sz="36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45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Seleccionadoras de personal</a:t>
            </a:r>
            <a:endParaRPr lang="es-MX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840" y="4195176"/>
            <a:ext cx="4774850" cy="218615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67544" y="2420888"/>
            <a:ext cx="8229600" cy="1143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MX" sz="4000" b="0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cs typeface="Arial" pitchFamily="34" charset="0"/>
              </a:rPr>
              <a:t>SINERGIA ENTRE ADVICE Y REDESUY </a:t>
            </a:r>
            <a:endParaRPr kumimoji="0" lang="es-MX" altLang="es-MX" sz="4400" b="0" i="0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483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809846"/>
            <a:ext cx="3168352" cy="2786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545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logo usi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301208"/>
            <a:ext cx="3428747" cy="127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6325" y="5517232"/>
            <a:ext cx="2736850" cy="107950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3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663" y="170080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MX" sz="4000" b="1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Arial" pitchFamily="34" charset="0"/>
                <a:cs typeface="Arial" pitchFamily="34" charset="0"/>
              </a:rPr>
              <a:t>PROGRAMA LABORAL DE EMPLEO CON APOYO </a:t>
            </a:r>
            <a:endParaRPr kumimoji="0" lang="es-MX" altLang="es-MX" sz="4400" b="1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45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logo usi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31" y="5429493"/>
            <a:ext cx="3835231" cy="1428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008" y="5356374"/>
            <a:ext cx="3992240" cy="157466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32769" name="1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568" y="118424"/>
            <a:ext cx="4784110" cy="2734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0" name="2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4008" cy="2681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5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81610"/>
            <a:ext cx="5151760" cy="2674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1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760" y="2747226"/>
            <a:ext cx="4045918" cy="2702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109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0" y="1938466"/>
            <a:ext cx="9144000" cy="490859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38466"/>
          </a:xfrm>
          <a:solidFill>
            <a:schemeClr val="bg2">
              <a:lumMod val="20000"/>
              <a:lumOff val="80000"/>
            </a:schemeClr>
          </a:solidFill>
          <a:ln w="76200">
            <a:solidFill>
              <a:srgbClr val="000066"/>
            </a:solidFill>
          </a:ln>
        </p:spPr>
        <p:txBody>
          <a:bodyPr>
            <a:normAutofit fontScale="90000"/>
          </a:bodyPr>
          <a:lstStyle/>
          <a:p>
            <a:r>
              <a:rPr lang="es-ES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JUNTOS </a:t>
            </a:r>
            <a:r>
              <a:rPr lang="es-ES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POTENCIEMOS CAPACIDADES</a:t>
            </a:r>
            <a:r>
              <a:rPr lang="es-ES" dirty="0" smtClean="0">
                <a:effectLst/>
              </a:rPr>
              <a:t/>
            </a:r>
            <a:br>
              <a:rPr lang="es-ES" dirty="0" smtClean="0">
                <a:effectLst/>
              </a:rPr>
            </a:br>
            <a:endParaRPr lang="es-MX" dirty="0"/>
          </a:p>
        </p:txBody>
      </p:sp>
      <p:pic>
        <p:nvPicPr>
          <p:cNvPr id="4" name="Picture 2" descr="logo usi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373216"/>
            <a:ext cx="3061927" cy="1140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325" y="5517232"/>
            <a:ext cx="2736850" cy="107950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31745" name="1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491108"/>
            <a:ext cx="2466975" cy="1847850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6" name="2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3786315"/>
            <a:ext cx="2612408" cy="1499103"/>
          </a:xfrm>
          <a:prstGeom prst="rect">
            <a:avLst/>
          </a:prstGeom>
          <a:noFill/>
          <a:ln w="28575">
            <a:solidFill>
              <a:srgbClr val="00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7" name="5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208" y="2120404"/>
            <a:ext cx="2933700" cy="15621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8" name="6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309813"/>
            <a:ext cx="2265388" cy="226538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2283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1843088"/>
            <a:ext cx="9144000" cy="5014912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endParaRPr lang="es-MX" dirty="0"/>
          </a:p>
        </p:txBody>
      </p:sp>
      <p:pic>
        <p:nvPicPr>
          <p:cNvPr id="5" name="Picture 2" descr="logo usi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301208"/>
            <a:ext cx="3428747" cy="127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6325" y="5517232"/>
            <a:ext cx="2736850" cy="107950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4337" name="1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843088"/>
            <a:ext cx="6121102" cy="338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0" y="11671"/>
            <a:ext cx="9144000" cy="193899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000066"/>
            </a:solidFill>
          </a:ln>
        </p:spPr>
        <p:txBody>
          <a:bodyPr wrap="square" rtlCol="0">
            <a:spAutoFit/>
          </a:bodyPr>
          <a:lstStyle/>
          <a:p>
            <a:r>
              <a:rPr lang="es-MX" sz="4000" dirty="0" smtClean="0">
                <a:solidFill>
                  <a:srgbClr val="000066"/>
                </a:solidFill>
              </a:rPr>
              <a:t>Entrenar desde la edad más temprana para la competitividad y el desafío de superarse</a:t>
            </a:r>
          </a:p>
          <a:p>
            <a:endParaRPr lang="es-MX" sz="40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45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s-MX" dirty="0" smtClean="0"/>
              <a:t>Las </a:t>
            </a:r>
            <a:endParaRPr lang="es-MX" dirty="0"/>
          </a:p>
        </p:txBody>
      </p:sp>
      <p:pic>
        <p:nvPicPr>
          <p:cNvPr id="5" name="Picture 2" descr="logo usi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301208"/>
            <a:ext cx="3428747" cy="127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6325" y="5517232"/>
            <a:ext cx="2736850" cy="107950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3313" name="1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520" y="404664"/>
            <a:ext cx="6222414" cy="463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545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bg2"/>
                </a:solidFill>
              </a:rPr>
              <a:t>EL ESFUERZO VALE LA PENA </a:t>
            </a:r>
            <a:r>
              <a:rPr lang="es-ES" dirty="0" smtClean="0">
                <a:effectLst/>
              </a:rPr>
              <a:t/>
            </a:r>
            <a:br>
              <a:rPr lang="es-ES" dirty="0" smtClean="0">
                <a:effectLst/>
              </a:rPr>
            </a:br>
            <a:endParaRPr lang="es-MX" dirty="0"/>
          </a:p>
        </p:txBody>
      </p:sp>
      <p:pic>
        <p:nvPicPr>
          <p:cNvPr id="5" name="Picture 2" descr="logo usi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301208"/>
            <a:ext cx="3428747" cy="127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6325" y="5517232"/>
            <a:ext cx="2736850" cy="107950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2289" name="1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84" y="1271744"/>
            <a:ext cx="2722365" cy="409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0" name="5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8813" y="1253160"/>
            <a:ext cx="5904362" cy="4060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545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logo usi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301208"/>
            <a:ext cx="3428747" cy="127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6325" y="5517232"/>
            <a:ext cx="2736850" cy="107950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1265" name="3 Marcador de contenido"/>
          <p:cNvPicPr>
            <a:picLocks noGrp="1" noChangeAspect="1"/>
          </p:cNvPicPr>
          <p:nvPr>
            <p:ph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545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3 Marcador de contenido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85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logo usi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301208"/>
            <a:ext cx="3428747" cy="127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6325" y="5517232"/>
            <a:ext cx="2736850" cy="107950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30545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0" y="0"/>
            <a:ext cx="9144000" cy="14176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MX" sz="4400" b="1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Arial" pitchFamily="34" charset="0"/>
                <a:cs typeface="Arial" pitchFamily="34" charset="0"/>
              </a:rPr>
              <a:t>Centro para autistas en Japón </a:t>
            </a:r>
            <a:endParaRPr kumimoji="0" lang="es-MX" altLang="es-MX" sz="4400" b="1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218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375218"/>
            <a:ext cx="3939978" cy="4658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logo usi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616" y="5542450"/>
            <a:ext cx="3428747" cy="127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2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9979" y="1255789"/>
            <a:ext cx="4968502" cy="558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6325" y="5517232"/>
            <a:ext cx="2736850" cy="107950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30545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MX" sz="40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cs typeface="Arial" pitchFamily="34" charset="0"/>
              </a:rPr>
              <a:t>Centro de vida independiente para mujeres y hombres </a:t>
            </a:r>
            <a:endParaRPr kumimoji="0" lang="es-MX" altLang="es-MX" sz="4400" b="1" i="0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4" name="3 Marcador de contenido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52320"/>
            <a:ext cx="4644008" cy="46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logo usi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22209"/>
            <a:ext cx="3428747" cy="127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5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1341438"/>
            <a:ext cx="4249167" cy="501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5693235"/>
            <a:ext cx="2953022" cy="116476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30545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logo usi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301208"/>
            <a:ext cx="3428747" cy="127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6325" y="5517232"/>
            <a:ext cx="2736850" cy="107950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3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395536" y="274638"/>
            <a:ext cx="8291264" cy="142617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MX" sz="40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cs typeface="Arial" pitchFamily="34" charset="0"/>
              </a:rPr>
              <a:t>TRABAJO Y NUEVAS TECNOLOGÍAS</a:t>
            </a:r>
            <a:endParaRPr kumimoji="0" lang="es-MX" altLang="es-MX" sz="4400" b="1" i="0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1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1484314"/>
            <a:ext cx="5616475" cy="3807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545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logo usi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301208"/>
            <a:ext cx="3428747" cy="127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6325" y="5517232"/>
            <a:ext cx="2736850" cy="107950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6145" name="3 Marcador de contenido"/>
          <p:cNvPicPr>
            <a:picLocks noGrp="1" noChangeAspect="1"/>
          </p:cNvPicPr>
          <p:nvPr>
            <p:ph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620713"/>
            <a:ext cx="6035675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545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logo usi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301208"/>
            <a:ext cx="3428747" cy="127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6325" y="5517232"/>
            <a:ext cx="2736850" cy="107950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5121" name="3 Marcador de contenido"/>
          <p:cNvPicPr>
            <a:picLocks noGrp="1" noChangeAspect="1"/>
          </p:cNvPicPr>
          <p:nvPr>
            <p:ph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692150"/>
            <a:ext cx="603567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545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bg2"/>
                </a:solidFill>
              </a:rPr>
              <a:t>APOYOS QUE POSIBILITAN LA </a:t>
            </a:r>
            <a:r>
              <a:rPr lang="es-ES" b="1" dirty="0" smtClean="0">
                <a:solidFill>
                  <a:schemeClr val="bg2"/>
                </a:solidFill>
              </a:rPr>
              <a:t>INCLUSIÓN</a:t>
            </a:r>
            <a:endParaRPr lang="es-MX" b="1" dirty="0">
              <a:solidFill>
                <a:schemeClr val="bg2"/>
              </a:solidFill>
            </a:endParaRPr>
          </a:p>
        </p:txBody>
      </p:sp>
      <p:pic>
        <p:nvPicPr>
          <p:cNvPr id="5" name="Picture 2" descr="logo usi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301208"/>
            <a:ext cx="3428747" cy="127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6325" y="5517232"/>
            <a:ext cx="2736850" cy="107950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4097" name="1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17635"/>
            <a:ext cx="8065591" cy="3770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545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>
            <a:spLocks noGrp="1"/>
          </p:cNvSpPr>
          <p:nvPr>
            <p:ph type="title" idx="4294967295"/>
          </p:nvPr>
        </p:nvSpPr>
        <p:spPr bwMode="auto">
          <a:xfrm>
            <a:off x="467544" y="188640"/>
            <a:ext cx="8229600" cy="1143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MX" sz="44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Arial" pitchFamily="34" charset="0"/>
                <a:cs typeface="Arial" pitchFamily="34" charset="0"/>
              </a:rPr>
              <a:t>Un poco de  </a:t>
            </a:r>
            <a:r>
              <a:rPr kumimoji="0" lang="es-ES" altLang="es-MX" sz="4400" b="0" i="0" u="none" strike="noStrike" cap="none" normalizeH="0" baseline="0" dirty="0" err="1" smtClean="0">
                <a:ln>
                  <a:noFill/>
                </a:ln>
                <a:solidFill>
                  <a:schemeClr val="bg2"/>
                </a:solidFill>
                <a:effectLst/>
                <a:latin typeface="Arial" pitchFamily="34" charset="0"/>
                <a:cs typeface="Arial" pitchFamily="34" charset="0"/>
              </a:rPr>
              <a:t>Dis</a:t>
            </a:r>
            <a:r>
              <a:rPr kumimoji="0" lang="es-ES" altLang="es-MX" sz="44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Arial" pitchFamily="34" charset="0"/>
                <a:cs typeface="Arial" pitchFamily="34" charset="0"/>
              </a:rPr>
              <a:t>-humor</a:t>
            </a:r>
            <a:endParaRPr kumimoji="0" lang="es-MX" altLang="es-MX" sz="44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3 Marcador de contenido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1" t="53" r="22198" b="18263"/>
          <a:stretch>
            <a:fillRect/>
          </a:stretch>
        </p:blipFill>
        <p:spPr bwMode="auto">
          <a:xfrm>
            <a:off x="755650" y="1268413"/>
            <a:ext cx="8064500" cy="535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logo usi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301208"/>
            <a:ext cx="3428747" cy="127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6325" y="5517232"/>
            <a:ext cx="2736850" cy="107950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30545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logo usi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80896"/>
            <a:ext cx="3428747" cy="127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8408" y="5778500"/>
            <a:ext cx="2736850" cy="107950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2049" name="3 Marcador de contenido"/>
          <p:cNvPicPr>
            <a:picLocks noGrp="1" noChangeAspect="1"/>
          </p:cNvPicPr>
          <p:nvPr>
            <p:ph idx="4294967295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17" t="5826" r="9500" b="45960"/>
          <a:stretch/>
        </p:blipFill>
        <p:spPr bwMode="auto">
          <a:xfrm>
            <a:off x="0" y="0"/>
            <a:ext cx="9150350" cy="5517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545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3 Marcador de contenido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01" t="2855" r="11456" b="28923"/>
          <a:stretch>
            <a:fillRect/>
          </a:stretch>
        </p:blipFill>
        <p:spPr bwMode="auto">
          <a:xfrm>
            <a:off x="250825" y="333375"/>
            <a:ext cx="8443913" cy="6119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logo usi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301208"/>
            <a:ext cx="3428747" cy="127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6325" y="5517232"/>
            <a:ext cx="2736850" cy="107950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150865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3 Marcador de contenido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23" t="22329" r="1241" b="309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logo usi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301208"/>
            <a:ext cx="3428747" cy="127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6325" y="5517232"/>
            <a:ext cx="2736850" cy="107950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949235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logo us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5678874"/>
            <a:ext cx="2879725" cy="107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325" y="5517232"/>
            <a:ext cx="2736850" cy="107950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37891" name="5 Marcador de contenido"/>
          <p:cNvPicPr>
            <a:picLocks noGrp="1" noChangeAspect="1"/>
          </p:cNvPicPr>
          <p:nvPr>
            <p:ph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628800"/>
            <a:ext cx="5210175" cy="265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407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</TotalTime>
  <Words>117</Words>
  <Application>Microsoft Office PowerPoint</Application>
  <PresentationFormat>Presentación en pantalla (4:3)</PresentationFormat>
  <Paragraphs>46</Paragraphs>
  <Slides>27</Slides>
  <Notes>21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28" baseType="lpstr">
      <vt:lpstr>Tema de Office</vt:lpstr>
      <vt:lpstr>12° Encuentro Nacional  de Red USI   </vt:lpstr>
      <vt:lpstr>Presentación de PowerPoint</vt:lpstr>
      <vt:lpstr>2012- Actividades educativas hacia inclusión laboral de las PCD  2014- Creación de la Escuela de formación y entrenamiento</vt:lpstr>
      <vt:lpstr>    Nuestro objetivo es potenciar las capacidades de las PCD, a través de  diferentes actividades de formación y entrenamiento.      </vt:lpstr>
      <vt:lpstr>  Generar trabajo en red con empresas públicas y privadas.  Convenio con el centro de rehabilitación Casa Gardel.  </vt:lpstr>
      <vt:lpstr> Este Modelo de Empleo con apoyo aborda los varios procesos:  </vt:lpstr>
      <vt:lpstr>Talleres educativos </vt:lpstr>
      <vt:lpstr>Seleccionadoras de personal</vt:lpstr>
      <vt:lpstr>PROGRAMA LABORAL DE EMPLEO CON APOYO </vt:lpstr>
      <vt:lpstr>Presentación de PowerPoint</vt:lpstr>
      <vt:lpstr> JUNTOS POTENCIEMOS CAPACIDADES </vt:lpstr>
      <vt:lpstr>Presentación de PowerPoint</vt:lpstr>
      <vt:lpstr>Las </vt:lpstr>
      <vt:lpstr>EL ESFUERZO VALE LA PENA  </vt:lpstr>
      <vt:lpstr>Presentación de PowerPoint</vt:lpstr>
      <vt:lpstr>Presentación de PowerPoint</vt:lpstr>
      <vt:lpstr>Centro para autistas en Japón </vt:lpstr>
      <vt:lpstr>Centro de vida independiente para mujeres y hombres </vt:lpstr>
      <vt:lpstr>TRABAJO Y NUEVAS TECNOLOGÍAS</vt:lpstr>
      <vt:lpstr>Presentación de PowerPoint</vt:lpstr>
      <vt:lpstr>Presentación de PowerPoint</vt:lpstr>
      <vt:lpstr>APOYOS QUE POSIBILITAN LA INCLUSIÓN</vt:lpstr>
      <vt:lpstr>Un poco de  Dis-humor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12° Encuentro Nacional  de Red USI</dc:title>
  <dc:creator>sole</dc:creator>
  <cp:lastModifiedBy>sole</cp:lastModifiedBy>
  <cp:revision>16</cp:revision>
  <dcterms:created xsi:type="dcterms:W3CDTF">2014-09-15T11:51:47Z</dcterms:created>
  <dcterms:modified xsi:type="dcterms:W3CDTF">2014-09-15T14:31:08Z</dcterms:modified>
</cp:coreProperties>
</file>