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57" r:id="rId21"/>
  </p:sldIdLst>
  <p:sldSz cx="9144000" cy="6858000" type="screen4x3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2008-CFE4-4CC1-BAEA-6E4040A12BE8}" type="datetimeFigureOut">
              <a:rPr lang="es-UY" smtClean="0"/>
              <a:t>12/08/2014</a:t>
            </a:fld>
            <a:endParaRPr lang="es-UY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F99-EF45-489F-A20A-4AE41C10A803}" type="slidenum">
              <a:rPr lang="es-UY" smtClean="0"/>
              <a:t>‹Nº›</a:t>
            </a:fld>
            <a:endParaRPr lang="es-UY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2008-CFE4-4CC1-BAEA-6E4040A12BE8}" type="datetimeFigureOut">
              <a:rPr lang="es-UY" smtClean="0"/>
              <a:t>12/08/2014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F99-EF45-489F-A20A-4AE41C10A803}" type="slidenum">
              <a:rPr lang="es-UY" smtClean="0"/>
              <a:t>‹Nº›</a:t>
            </a:fld>
            <a:endParaRPr lang="es-UY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2008-CFE4-4CC1-BAEA-6E4040A12BE8}" type="datetimeFigureOut">
              <a:rPr lang="es-UY" smtClean="0"/>
              <a:t>12/08/2014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F99-EF45-489F-A20A-4AE41C10A803}" type="slidenum">
              <a:rPr lang="es-UY" smtClean="0"/>
              <a:t>‹Nº›</a:t>
            </a:fld>
            <a:endParaRPr lang="es-UY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2008-CFE4-4CC1-BAEA-6E4040A12BE8}" type="datetimeFigureOut">
              <a:rPr lang="es-UY" smtClean="0"/>
              <a:t>12/08/2014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F99-EF45-489F-A20A-4AE41C10A803}" type="slidenum">
              <a:rPr lang="es-UY" smtClean="0"/>
              <a:t>‹Nº›</a:t>
            </a:fld>
            <a:endParaRPr lang="es-UY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2008-CFE4-4CC1-BAEA-6E4040A12BE8}" type="datetimeFigureOut">
              <a:rPr lang="es-UY" smtClean="0"/>
              <a:t>12/08/2014</a:t>
            </a:fld>
            <a:endParaRPr lang="es-UY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F99-EF45-489F-A20A-4AE41C10A803}" type="slidenum">
              <a:rPr lang="es-UY" smtClean="0"/>
              <a:t>‹Nº›</a:t>
            </a:fld>
            <a:endParaRPr lang="es-UY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2008-CFE4-4CC1-BAEA-6E4040A12BE8}" type="datetimeFigureOut">
              <a:rPr lang="es-UY" smtClean="0"/>
              <a:t>12/08/2014</a:t>
            </a:fld>
            <a:endParaRPr lang="es-U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F99-EF45-489F-A20A-4AE41C10A803}" type="slidenum">
              <a:rPr lang="es-UY" smtClean="0"/>
              <a:t>‹Nº›</a:t>
            </a:fld>
            <a:endParaRPr lang="es-UY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2008-CFE4-4CC1-BAEA-6E4040A12BE8}" type="datetimeFigureOut">
              <a:rPr lang="es-UY" smtClean="0"/>
              <a:t>12/08/2014</a:t>
            </a:fld>
            <a:endParaRPr lang="es-UY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F99-EF45-489F-A20A-4AE41C10A803}" type="slidenum">
              <a:rPr lang="es-UY" smtClean="0"/>
              <a:t>‹Nº›</a:t>
            </a:fld>
            <a:endParaRPr lang="es-UY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2008-CFE4-4CC1-BAEA-6E4040A12BE8}" type="datetimeFigureOut">
              <a:rPr lang="es-UY" smtClean="0"/>
              <a:t>12/08/2014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F99-EF45-489F-A20A-4AE41C10A803}" type="slidenum">
              <a:rPr lang="es-UY" smtClean="0"/>
              <a:t>‹Nº›</a:t>
            </a:fld>
            <a:endParaRPr lang="es-UY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2008-CFE4-4CC1-BAEA-6E4040A12BE8}" type="datetimeFigureOut">
              <a:rPr lang="es-UY" smtClean="0"/>
              <a:t>12/08/2014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25CCF99-EF45-489F-A20A-4AE41C10A803}" type="slidenum">
              <a:rPr lang="es-UY" smtClean="0"/>
              <a:t>‹Nº›</a:t>
            </a:fld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2008-CFE4-4CC1-BAEA-6E4040A12BE8}" type="datetimeFigureOut">
              <a:rPr lang="es-UY" smtClean="0"/>
              <a:t>12/08/2014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F99-EF45-489F-A20A-4AE41C10A803}" type="slidenum">
              <a:rPr lang="es-UY" smtClean="0"/>
              <a:t>‹Nº›</a:t>
            </a:fld>
            <a:endParaRPr lang="es-UY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2008-CFE4-4CC1-BAEA-6E4040A12BE8}" type="datetimeFigureOut">
              <a:rPr lang="es-UY" smtClean="0"/>
              <a:t>12/08/2014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F99-EF45-489F-A20A-4AE41C10A803}" type="slidenum">
              <a:rPr lang="es-UY" smtClean="0"/>
              <a:t>‹Nº›</a:t>
            </a:fld>
            <a:endParaRPr lang="es-UY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4A2008-CFE4-4CC1-BAEA-6E4040A12BE8}" type="datetimeFigureOut">
              <a:rPr lang="es-UY" smtClean="0"/>
              <a:t>12/08/2014</a:t>
            </a:fld>
            <a:endParaRPr lang="es-UY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25CCF99-EF45-489F-A20A-4AE41C10A803}" type="slidenum">
              <a:rPr lang="es-UY" smtClean="0"/>
              <a:t>‹Nº›</a:t>
            </a:fld>
            <a:endParaRPr lang="es-UY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836712"/>
            <a:ext cx="551673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u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0"/>
            <a:ext cx="6896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dissolv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60648"/>
            <a:ext cx="5646724" cy="641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heel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85723"/>
            <a:ext cx="4680520" cy="6366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plus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0392" y="188640"/>
            <a:ext cx="4924738" cy="6358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88640"/>
            <a:ext cx="5012698" cy="6472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diamond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1338" y="260647"/>
            <a:ext cx="5166885" cy="6345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019" y="404663"/>
            <a:ext cx="7202349" cy="5980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r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76672"/>
            <a:ext cx="5490043" cy="6141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pull dir="ru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15983"/>
            <a:ext cx="5616624" cy="605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split orient="vert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-47175"/>
            <a:ext cx="4896543" cy="692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60648"/>
            <a:ext cx="5184576" cy="625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9168" y="142775"/>
            <a:ext cx="5305080" cy="6431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37161"/>
            <a:ext cx="5472608" cy="653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pull dir="u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66133"/>
            <a:ext cx="5184576" cy="615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04664"/>
            <a:ext cx="5544616" cy="622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zoom dir="in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88640"/>
            <a:ext cx="5335115" cy="6405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strips dir="ru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33004"/>
            <a:ext cx="5357560" cy="6385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10059"/>
            <a:ext cx="5256584" cy="654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lu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404664"/>
            <a:ext cx="6128826" cy="608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191</TotalTime>
  <Words>0</Words>
  <Application>Microsoft Office PowerPoint</Application>
  <PresentationFormat>Presentación en pantalla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Flujo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Cecilia</dc:creator>
  <cp:lastModifiedBy>Cecilia</cp:lastModifiedBy>
  <cp:revision>11</cp:revision>
  <dcterms:created xsi:type="dcterms:W3CDTF">2014-08-12T15:54:44Z</dcterms:created>
  <dcterms:modified xsi:type="dcterms:W3CDTF">2014-08-12T19:06:34Z</dcterms:modified>
</cp:coreProperties>
</file>