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8" r:id="rId2"/>
    <p:sldId id="288" r:id="rId3"/>
    <p:sldId id="284" r:id="rId4"/>
    <p:sldId id="296" r:id="rId5"/>
    <p:sldId id="291" r:id="rId6"/>
    <p:sldId id="294" r:id="rId7"/>
    <p:sldId id="299" r:id="rId8"/>
    <p:sldId id="300" r:id="rId9"/>
    <p:sldId id="303" r:id="rId10"/>
    <p:sldId id="308" r:id="rId11"/>
    <p:sldId id="285" r:id="rId12"/>
    <p:sldId id="310" r:id="rId13"/>
    <p:sldId id="282" r:id="rId14"/>
    <p:sldId id="281" r:id="rId15"/>
    <p:sldId id="305" r:id="rId16"/>
    <p:sldId id="312" r:id="rId17"/>
    <p:sldId id="311" r:id="rId18"/>
    <p:sldId id="277" r:id="rId1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D5D"/>
    <a:srgbClr val="B48900"/>
    <a:srgbClr val="C49500"/>
    <a:srgbClr val="E6AF00"/>
    <a:srgbClr val="D6A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720" autoAdjust="0"/>
  </p:normalViewPr>
  <p:slideViewPr>
    <p:cSldViewPr>
      <p:cViewPr varScale="1">
        <p:scale>
          <a:sx n="68" d="100"/>
          <a:sy n="68" d="100"/>
        </p:scale>
        <p:origin x="-54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UY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90EF65-4E12-4ECC-B8E3-5AEE12A34705}" type="datetimeFigureOut">
              <a:rPr lang="es-UY" smtClean="0"/>
              <a:t>17/09/2014</a:t>
            </a:fld>
            <a:endParaRPr lang="es-UY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UY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UY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4971D3-47BE-45A7-9929-FC44F611973A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309696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8A6D-C8EF-4B26-8A29-82CFB7405BF5}" type="datetimeFigureOut">
              <a:rPr lang="es-ES" smtClean="0"/>
              <a:t>17/09/2014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5590E-912A-47F7-9CBF-7BE9810878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3962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8A6D-C8EF-4B26-8A29-82CFB7405BF5}" type="datetimeFigureOut">
              <a:rPr lang="es-ES" smtClean="0"/>
              <a:t>17/09/2014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5590E-912A-47F7-9CBF-7BE9810878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2814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8A6D-C8EF-4B26-8A29-82CFB7405BF5}" type="datetimeFigureOut">
              <a:rPr lang="es-ES" smtClean="0"/>
              <a:t>17/09/2014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5590E-912A-47F7-9CBF-7BE9810878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866823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8A6D-C8EF-4B26-8A29-82CFB7405BF5}" type="datetimeFigureOut">
              <a:rPr lang="es-ES" smtClean="0"/>
              <a:t>17/09/2014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5590E-912A-47F7-9CBF-7BE9810878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0963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8A6D-C8EF-4B26-8A29-82CFB7405BF5}" type="datetimeFigureOut">
              <a:rPr lang="es-ES" smtClean="0"/>
              <a:t>17/09/2014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5590E-912A-47F7-9CBF-7BE9810878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78300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8A6D-C8EF-4B26-8A29-82CFB7405BF5}" type="datetimeFigureOut">
              <a:rPr lang="es-ES" smtClean="0"/>
              <a:t>17/09/2014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5590E-912A-47F7-9CBF-7BE9810878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7649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8A6D-C8EF-4B26-8A29-82CFB7405BF5}" type="datetimeFigureOut">
              <a:rPr lang="es-ES" smtClean="0"/>
              <a:t>17/09/2014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5590E-912A-47F7-9CBF-7BE9810878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210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8A6D-C8EF-4B26-8A29-82CFB7405BF5}" type="datetimeFigureOut">
              <a:rPr lang="es-ES" smtClean="0"/>
              <a:t>17/09/2014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5590E-912A-47F7-9CBF-7BE9810878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7678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8A6D-C8EF-4B26-8A29-82CFB7405BF5}" type="datetimeFigureOut">
              <a:rPr lang="es-ES" smtClean="0"/>
              <a:t>17/09/2014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5590E-912A-47F7-9CBF-7BE9810878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839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8A6D-C8EF-4B26-8A29-82CFB7405BF5}" type="datetimeFigureOut">
              <a:rPr lang="es-ES" smtClean="0"/>
              <a:t>17/09/2014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5590E-912A-47F7-9CBF-7BE9810878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32071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8A6D-C8EF-4B26-8A29-82CFB7405BF5}" type="datetimeFigureOut">
              <a:rPr lang="es-ES" smtClean="0"/>
              <a:t>17/09/2014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5590E-912A-47F7-9CBF-7BE9810878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54186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888A6D-C8EF-4B26-8A29-82CFB7405BF5}" type="datetimeFigureOut">
              <a:rPr lang="es-ES" smtClean="0"/>
              <a:t>17/09/2014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B5590E-912A-47F7-9CBF-7BE9810878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139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11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image" Target="../media/image18.jpeg"/><Relationship Id="rId3" Type="http://schemas.openxmlformats.org/officeDocument/2006/relationships/image" Target="../media/image2.jpg"/><Relationship Id="rId7" Type="http://schemas.openxmlformats.org/officeDocument/2006/relationships/image" Target="../media/image13.jpeg"/><Relationship Id="rId12" Type="http://schemas.openxmlformats.org/officeDocument/2006/relationships/image" Target="../media/image17.jpeg"/><Relationship Id="rId2" Type="http://schemas.openxmlformats.org/officeDocument/2006/relationships/image" Target="../media/image9.jpg"/><Relationship Id="rId16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11" Type="http://schemas.openxmlformats.org/officeDocument/2006/relationships/image" Target="../media/image16.jpeg"/><Relationship Id="rId5" Type="http://schemas.openxmlformats.org/officeDocument/2006/relationships/image" Target="../media/image7.png"/><Relationship Id="rId15" Type="http://schemas.openxmlformats.org/officeDocument/2006/relationships/image" Target="../media/image20.jpeg"/><Relationship Id="rId10" Type="http://schemas.openxmlformats.org/officeDocument/2006/relationships/image" Target="../media/image15.jpeg"/><Relationship Id="rId4" Type="http://schemas.openxmlformats.org/officeDocument/2006/relationships/image" Target="../media/image6.jpeg"/><Relationship Id="rId9" Type="http://schemas.microsoft.com/office/2007/relationships/hdphoto" Target="../media/hdphoto2.wdp"/><Relationship Id="rId1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3" Type="http://schemas.openxmlformats.org/officeDocument/2006/relationships/image" Target="../media/image2.jpg"/><Relationship Id="rId7" Type="http://schemas.openxmlformats.org/officeDocument/2006/relationships/image" Target="../media/image23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7.png"/><Relationship Id="rId10" Type="http://schemas.openxmlformats.org/officeDocument/2006/relationships/image" Target="../media/image26.jpg"/><Relationship Id="rId4" Type="http://schemas.openxmlformats.org/officeDocument/2006/relationships/image" Target="../media/image6.jpeg"/><Relationship Id="rId9" Type="http://schemas.openxmlformats.org/officeDocument/2006/relationships/image" Target="../media/image25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g"/><Relationship Id="rId3" Type="http://schemas.openxmlformats.org/officeDocument/2006/relationships/image" Target="../media/image2.jpg"/><Relationship Id="rId7" Type="http://schemas.openxmlformats.org/officeDocument/2006/relationships/image" Target="../media/image27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7.png"/><Relationship Id="rId10" Type="http://schemas.openxmlformats.org/officeDocument/2006/relationships/image" Target="../media/image30.jpg"/><Relationship Id="rId4" Type="http://schemas.openxmlformats.org/officeDocument/2006/relationships/image" Target="../media/image6.jpeg"/><Relationship Id="rId9" Type="http://schemas.openxmlformats.org/officeDocument/2006/relationships/image" Target="../media/image29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3" Type="http://schemas.openxmlformats.org/officeDocument/2006/relationships/image" Target="../media/image2.jpg"/><Relationship Id="rId7" Type="http://schemas.openxmlformats.org/officeDocument/2006/relationships/image" Target="../media/image31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34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35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g"/><Relationship Id="rId3" Type="http://schemas.openxmlformats.org/officeDocument/2006/relationships/image" Target="../media/image2.jpg"/><Relationship Id="rId7" Type="http://schemas.openxmlformats.org/officeDocument/2006/relationships/image" Target="../media/image37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g"/><Relationship Id="rId3" Type="http://schemas.openxmlformats.org/officeDocument/2006/relationships/image" Target="../media/image2.jpg"/><Relationship Id="rId7" Type="http://schemas.openxmlformats.org/officeDocument/2006/relationships/image" Target="../media/image39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23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1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64" y="59172"/>
            <a:ext cx="9036496" cy="6858000"/>
          </a:xfrm>
          <a:prstGeom prst="rect">
            <a:avLst/>
          </a:prstGeom>
        </p:spPr>
      </p:pic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338"/>
            <a:ext cx="899592" cy="6906677"/>
          </a:xfrm>
        </p:spPr>
      </p:pic>
      <p:pic>
        <p:nvPicPr>
          <p:cNvPr id="8" name="7 Image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5124" y="237951"/>
            <a:ext cx="3871068" cy="67076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1604" y="237951"/>
            <a:ext cx="1864259" cy="676107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892442" y="1248705"/>
            <a:ext cx="8273312" cy="299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U.S.I.- “Uruguay - Sociedad de la</a:t>
            </a:r>
            <a:r>
              <a:rPr lang="es-UY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 </a:t>
            </a:r>
            <a:r>
              <a:rPr lang="es-ES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Información”</a:t>
            </a:r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defRPr/>
            </a:pPr>
            <a:endParaRPr lang="es-ES" sz="1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4200" b="1" dirty="0" smtClean="0">
                <a:solidFill>
                  <a:srgbClr val="FFBD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 “Sistema de Información</a:t>
            </a:r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4200" b="1" dirty="0">
                <a:solidFill>
                  <a:srgbClr val="FFBD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d</a:t>
            </a:r>
            <a:r>
              <a:rPr lang="es-ES" sz="4200" b="1" dirty="0" smtClean="0">
                <a:solidFill>
                  <a:srgbClr val="FFBD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e Usuarios”</a:t>
            </a:r>
            <a:endParaRPr lang="es-UY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</a:endParaRP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5436096" y="4605351"/>
            <a:ext cx="3024337" cy="848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defRPr/>
            </a:pPr>
            <a:r>
              <a:rPr lang="es-UY" sz="20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Por</a:t>
            </a:r>
            <a:r>
              <a:rPr lang="es-UY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: </a:t>
            </a:r>
          </a:p>
          <a:p>
            <a:pPr>
              <a:defRPr/>
            </a:pPr>
            <a:r>
              <a:rPr lang="es-ES_tradnl" sz="2000" b="1" dirty="0" smtClean="0">
                <a:solidFill>
                  <a:schemeClr val="bg1"/>
                </a:solidFill>
                <a:latin typeface="Garamond" pitchFamily="18" charset="0"/>
              </a:rPr>
              <a:t>          </a:t>
            </a:r>
            <a:r>
              <a:rPr lang="es-ES_tradnl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Alipio </a:t>
            </a:r>
            <a:r>
              <a:rPr lang="es-ES_tradnl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Nahui</a:t>
            </a:r>
            <a:r>
              <a:rPr lang="es-ES_tradnl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 Ortiz</a:t>
            </a:r>
            <a:endParaRPr lang="es-E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918313" y="5556831"/>
            <a:ext cx="8178062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>
              <a:defRPr/>
            </a:pPr>
            <a:endParaRPr lang="es-ES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14" name="Text Box 112"/>
          <p:cNvSpPr txBox="1">
            <a:spLocks noChangeArrowheads="1"/>
          </p:cNvSpPr>
          <p:nvPr/>
        </p:nvSpPr>
        <p:spPr bwMode="auto">
          <a:xfrm>
            <a:off x="5190133" y="5748994"/>
            <a:ext cx="3516262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r>
              <a:rPr lang="es-ES" sz="2200" b="1" dirty="0" smtClean="0">
                <a:solidFill>
                  <a:srgbClr val="FFBD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</a:rPr>
              <a:t>15-17 setiembre 2014 </a:t>
            </a:r>
            <a:r>
              <a:rPr lang="es-ES" sz="2200" b="1" dirty="0">
                <a:solidFill>
                  <a:srgbClr val="FFBD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</a:rPr>
              <a:t>Atlántida, </a:t>
            </a:r>
            <a:r>
              <a:rPr lang="es-ES" sz="2200" b="1" dirty="0" smtClean="0">
                <a:solidFill>
                  <a:srgbClr val="FFBD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</a:rPr>
              <a:t>Uruguay</a:t>
            </a: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8044" y="4605351"/>
            <a:ext cx="2474868" cy="18561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088349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utoUpdateAnimBg="0"/>
      <p:bldP spid="13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1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0"/>
            <a:ext cx="9036496" cy="6858000"/>
          </a:xfrm>
          <a:prstGeom prst="rect">
            <a:avLst/>
          </a:prstGeom>
        </p:spPr>
      </p:pic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338"/>
            <a:ext cx="899592" cy="6906677"/>
          </a:xfrm>
        </p:spPr>
      </p:pic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892442" y="601642"/>
            <a:ext cx="8273312" cy="299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U.S.I.- “Uruguay - Sociedad de la</a:t>
            </a:r>
            <a:r>
              <a:rPr lang="es-UY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 </a:t>
            </a:r>
            <a:r>
              <a:rPr lang="es-ES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Información”</a:t>
            </a:r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defRPr/>
            </a:pPr>
            <a:endParaRPr lang="es-ES" sz="4100" b="1" dirty="0" smtClean="0">
              <a:solidFill>
                <a:srgbClr val="FFBD5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defRPr/>
            </a:pPr>
            <a:endParaRPr lang="es-ES" sz="1400" b="1" dirty="0" smtClean="0">
              <a:solidFill>
                <a:srgbClr val="FFBD5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4100" b="1" dirty="0">
                <a:solidFill>
                  <a:srgbClr val="FFBD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 </a:t>
            </a:r>
            <a:r>
              <a:rPr lang="es-ES" sz="4100" b="1" dirty="0" smtClean="0">
                <a:solidFill>
                  <a:srgbClr val="FFBD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“Antecedentes”</a:t>
            </a:r>
            <a:endParaRPr lang="es-UY" sz="4100" b="1" dirty="0">
              <a:solidFill>
                <a:srgbClr val="FFBD5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</a:endParaRPr>
          </a:p>
        </p:txBody>
      </p:sp>
      <p:pic>
        <p:nvPicPr>
          <p:cNvPr id="16" name="6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1" y="26967"/>
            <a:ext cx="827087" cy="5746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logo-red-USI_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1" y="6134562"/>
            <a:ext cx="783486" cy="72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17 Rectángulo"/>
          <p:cNvSpPr/>
          <p:nvPr/>
        </p:nvSpPr>
        <p:spPr>
          <a:xfrm>
            <a:off x="7740352" y="6309320"/>
            <a:ext cx="1016625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A. </a:t>
            </a:r>
            <a:r>
              <a:rPr lang="es-ES" sz="1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Nahui</a:t>
            </a:r>
            <a:endParaRPr lang="es-E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</p:txBody>
      </p:sp>
      <p:pic>
        <p:nvPicPr>
          <p:cNvPr id="8" name="7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302" y="4005064"/>
            <a:ext cx="4175591" cy="16561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65162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44" y="-10656"/>
            <a:ext cx="8686856" cy="6898314"/>
          </a:xfrm>
          <a:prstGeom prst="rect">
            <a:avLst/>
          </a:prstGeom>
        </p:spPr>
      </p:pic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656"/>
            <a:ext cx="899592" cy="6898314"/>
          </a:xfrm>
        </p:spPr>
      </p:pic>
      <p:pic>
        <p:nvPicPr>
          <p:cNvPr id="6" name="6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1" y="26967"/>
            <a:ext cx="827087" cy="5746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logo-red-USI_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1" y="6134562"/>
            <a:ext cx="783486" cy="72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971600" y="1082584"/>
            <a:ext cx="7997144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9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Estudio </a:t>
            </a:r>
            <a:r>
              <a:rPr lang="es-ES" sz="29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de Caso </a:t>
            </a:r>
            <a:r>
              <a:rPr lang="es-ES" sz="2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(2007-2010)</a:t>
            </a:r>
            <a:endParaRPr lang="es-ES" sz="2000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870688" y="188640"/>
            <a:ext cx="8273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>
                <a:solidFill>
                  <a:srgbClr val="B48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Registro histórico</a:t>
            </a:r>
          </a:p>
        </p:txBody>
      </p:sp>
      <p:sp>
        <p:nvSpPr>
          <p:cNvPr id="9" name="8 Rectángulo"/>
          <p:cNvSpPr/>
          <p:nvPr/>
        </p:nvSpPr>
        <p:spPr>
          <a:xfrm>
            <a:off x="7952119" y="6466286"/>
            <a:ext cx="1016625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1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A. </a:t>
            </a:r>
            <a:r>
              <a:rPr lang="es-ES" sz="16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Nahui</a:t>
            </a:r>
            <a:endParaRPr lang="es-ES" sz="16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</p:txBody>
      </p:sp>
      <p:pic>
        <p:nvPicPr>
          <p:cNvPr id="10" name="8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688" y="895196"/>
            <a:ext cx="8273312" cy="81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736" y="1773233"/>
            <a:ext cx="9144000" cy="4046369"/>
          </a:xfrm>
          <a:prstGeom prst="rect">
            <a:avLst/>
          </a:prstGeom>
        </p:spPr>
      </p:pic>
      <p:sp>
        <p:nvSpPr>
          <p:cNvPr id="11" name="10 Rectángulo"/>
          <p:cNvSpPr/>
          <p:nvPr/>
        </p:nvSpPr>
        <p:spPr>
          <a:xfrm>
            <a:off x="6948264" y="4350471"/>
            <a:ext cx="792088" cy="18421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/>
          </a:p>
        </p:txBody>
      </p:sp>
      <p:sp>
        <p:nvSpPr>
          <p:cNvPr id="12" name="11 Rectángulo"/>
          <p:cNvSpPr/>
          <p:nvPr/>
        </p:nvSpPr>
        <p:spPr>
          <a:xfrm>
            <a:off x="6084167" y="4661520"/>
            <a:ext cx="1812907" cy="21602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/>
          </a:p>
        </p:txBody>
      </p:sp>
      <p:sp>
        <p:nvSpPr>
          <p:cNvPr id="13" name="12 Rectángulo"/>
          <p:cNvSpPr/>
          <p:nvPr/>
        </p:nvSpPr>
        <p:spPr>
          <a:xfrm>
            <a:off x="2843808" y="2060848"/>
            <a:ext cx="2808312" cy="21602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/>
          </a:p>
        </p:txBody>
      </p:sp>
      <p:sp>
        <p:nvSpPr>
          <p:cNvPr id="14" name="13 Rectángulo"/>
          <p:cNvSpPr/>
          <p:nvPr/>
        </p:nvSpPr>
        <p:spPr>
          <a:xfrm>
            <a:off x="3563888" y="4863705"/>
            <a:ext cx="576064" cy="27964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1669172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1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0"/>
            <a:ext cx="9036496" cy="6858000"/>
          </a:xfrm>
          <a:prstGeom prst="rect">
            <a:avLst/>
          </a:prstGeom>
        </p:spPr>
      </p:pic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338"/>
            <a:ext cx="899592" cy="6906677"/>
          </a:xfrm>
        </p:spPr>
      </p:pic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892442" y="601642"/>
            <a:ext cx="8273312" cy="3120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U.S.I.- “Uruguay - Sociedad de la</a:t>
            </a:r>
            <a:r>
              <a:rPr lang="es-UY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 </a:t>
            </a:r>
            <a:r>
              <a:rPr lang="es-ES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Información”</a:t>
            </a:r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defRPr/>
            </a:pPr>
            <a:endParaRPr lang="es-ES" sz="4100" b="1" dirty="0" smtClean="0">
              <a:solidFill>
                <a:srgbClr val="FFBD5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defRPr/>
            </a:pPr>
            <a:endParaRPr lang="es-ES" sz="2000" b="1" dirty="0" smtClean="0">
              <a:solidFill>
                <a:srgbClr val="FFBD5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4100" b="1" dirty="0">
                <a:solidFill>
                  <a:srgbClr val="FFBD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 </a:t>
            </a:r>
            <a:r>
              <a:rPr lang="es-ES" sz="4100" b="1" dirty="0" smtClean="0">
                <a:solidFill>
                  <a:srgbClr val="FFBD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“Experiencia Piloto”</a:t>
            </a:r>
            <a:endParaRPr lang="es-UY" sz="4100" b="1" dirty="0">
              <a:solidFill>
                <a:srgbClr val="FFBD5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</a:endParaRPr>
          </a:p>
        </p:txBody>
      </p:sp>
      <p:pic>
        <p:nvPicPr>
          <p:cNvPr id="16" name="6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1" y="26967"/>
            <a:ext cx="827087" cy="5746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logo-red-USI_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1" y="6134562"/>
            <a:ext cx="783486" cy="72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17 Rectángulo"/>
          <p:cNvSpPr/>
          <p:nvPr/>
        </p:nvSpPr>
        <p:spPr>
          <a:xfrm>
            <a:off x="7740352" y="6309320"/>
            <a:ext cx="1016625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A. </a:t>
            </a:r>
            <a:r>
              <a:rPr lang="es-ES" sz="1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Nahui</a:t>
            </a:r>
            <a:endParaRPr lang="es-E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</p:txBody>
      </p:sp>
      <p:pic>
        <p:nvPicPr>
          <p:cNvPr id="8" name="Picture 8" descr="P1020520"/>
          <p:cNvPicPr>
            <a:picLocks noChangeAspect="1" noChangeArrowheads="1"/>
          </p:cNvPicPr>
          <p:nvPr/>
        </p:nvPicPr>
        <p:blipFill>
          <a:blip r:embed="rId6" cstate="print">
            <a:lum bright="20000" contrast="2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4336504"/>
            <a:ext cx="3193251" cy="14650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8080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19 CuadroTexto"/>
          <p:cNvSpPr txBox="1"/>
          <p:nvPr/>
        </p:nvSpPr>
        <p:spPr>
          <a:xfrm>
            <a:off x="3075014" y="3330232"/>
            <a:ext cx="2961323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9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10 Departamentos</a:t>
            </a:r>
            <a:endParaRPr lang="es-ES" sz="2900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44" y="-10656"/>
            <a:ext cx="8686856" cy="6898314"/>
          </a:xfrm>
          <a:prstGeom prst="rect">
            <a:avLst/>
          </a:prstGeom>
        </p:spPr>
      </p:pic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656"/>
            <a:ext cx="899592" cy="6898314"/>
          </a:xfrm>
        </p:spPr>
      </p:pic>
      <p:pic>
        <p:nvPicPr>
          <p:cNvPr id="6" name="6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1" y="26967"/>
            <a:ext cx="827087" cy="5746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logo-red-USI_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1" y="6134562"/>
            <a:ext cx="783486" cy="72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870688" y="188640"/>
            <a:ext cx="8273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B48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Experiencia Piloto de Relevamiento</a:t>
            </a:r>
            <a:endParaRPr lang="es-ES" sz="3200" dirty="0">
              <a:solidFill>
                <a:srgbClr val="B48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7952119" y="6466286"/>
            <a:ext cx="1016625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1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A. </a:t>
            </a:r>
            <a:r>
              <a:rPr lang="es-ES" sz="16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Nahui</a:t>
            </a:r>
            <a:endParaRPr lang="es-ES" sz="16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</p:txBody>
      </p:sp>
      <p:pic>
        <p:nvPicPr>
          <p:cNvPr id="10" name="8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688" y="895196"/>
            <a:ext cx="8273312" cy="81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descr="P102051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6552" y="5310826"/>
            <a:ext cx="2526159" cy="13682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 descr="P1020520"/>
          <p:cNvPicPr>
            <a:picLocks noChangeAspect="1" noChangeArrowheads="1"/>
          </p:cNvPicPr>
          <p:nvPr/>
        </p:nvPicPr>
        <p:blipFill>
          <a:blip r:embed="rId8" cstate="print">
            <a:lum bright="20000" contrast="20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5014" y="2874737"/>
            <a:ext cx="4132346" cy="18958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P102051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912" y="3223379"/>
            <a:ext cx="2007102" cy="13230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P102051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0312" y="3068960"/>
            <a:ext cx="2178432" cy="12924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11 Imagen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4598950"/>
            <a:ext cx="2447496" cy="13725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8" name="Picture 4" descr="P1020500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791" y="4684120"/>
            <a:ext cx="2448272" cy="15597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taller_1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607416"/>
            <a:ext cx="2040114" cy="13320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tallerSoriano_s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5014" y="1139187"/>
            <a:ext cx="2794139" cy="14557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10 Imagen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186" y="1549056"/>
            <a:ext cx="2256326" cy="13907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52266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1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0"/>
            <a:ext cx="9036496" cy="6858000"/>
          </a:xfrm>
          <a:prstGeom prst="rect">
            <a:avLst/>
          </a:prstGeom>
        </p:spPr>
      </p:pic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338"/>
            <a:ext cx="899592" cy="6906677"/>
          </a:xfrm>
        </p:spPr>
      </p:pic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892442" y="601642"/>
            <a:ext cx="8273312" cy="2689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U.S.I.- “Uruguay - Sociedad de la</a:t>
            </a:r>
            <a:r>
              <a:rPr lang="es-UY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 </a:t>
            </a:r>
            <a:r>
              <a:rPr lang="es-ES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Información”</a:t>
            </a:r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defRPr/>
            </a:pPr>
            <a:endParaRPr lang="es-ES" sz="4100" b="1" dirty="0" smtClean="0">
              <a:solidFill>
                <a:srgbClr val="FFBD5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4100" b="1" dirty="0">
                <a:solidFill>
                  <a:srgbClr val="FFBD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 </a:t>
            </a:r>
            <a:r>
              <a:rPr lang="es-ES" sz="4100" b="1" dirty="0" smtClean="0">
                <a:solidFill>
                  <a:srgbClr val="FFBD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“Datos de entrada”</a:t>
            </a:r>
            <a:endParaRPr lang="es-UY" sz="4100" b="1" dirty="0">
              <a:solidFill>
                <a:srgbClr val="FFBD5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</a:endParaRPr>
          </a:p>
        </p:txBody>
      </p:sp>
      <p:pic>
        <p:nvPicPr>
          <p:cNvPr id="16" name="6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1" y="26967"/>
            <a:ext cx="827087" cy="5746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logo-red-USI_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1" y="6134562"/>
            <a:ext cx="783486" cy="72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17 Rectángulo"/>
          <p:cNvSpPr/>
          <p:nvPr/>
        </p:nvSpPr>
        <p:spPr>
          <a:xfrm>
            <a:off x="7740352" y="6309320"/>
            <a:ext cx="1016625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A. </a:t>
            </a:r>
            <a:r>
              <a:rPr lang="es-ES" sz="1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Nahui</a:t>
            </a:r>
            <a:endParaRPr lang="es-E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350" y="3793474"/>
            <a:ext cx="4089496" cy="2341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27517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44" y="-10656"/>
            <a:ext cx="8686856" cy="6898314"/>
          </a:xfrm>
          <a:prstGeom prst="rect">
            <a:avLst/>
          </a:prstGeom>
        </p:spPr>
      </p:pic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656"/>
            <a:ext cx="899592" cy="6898314"/>
          </a:xfrm>
        </p:spPr>
      </p:pic>
      <p:pic>
        <p:nvPicPr>
          <p:cNvPr id="6" name="6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1" y="26967"/>
            <a:ext cx="827087" cy="5746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logo-red-USI_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1" y="6134562"/>
            <a:ext cx="783486" cy="72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870688" y="188640"/>
            <a:ext cx="8273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B48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Registro de </a:t>
            </a:r>
            <a:r>
              <a:rPr lang="es-ES" sz="3200" dirty="0">
                <a:solidFill>
                  <a:srgbClr val="B48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Usuarios</a:t>
            </a:r>
          </a:p>
        </p:txBody>
      </p:sp>
      <p:sp>
        <p:nvSpPr>
          <p:cNvPr id="9" name="8 Rectángulo"/>
          <p:cNvSpPr/>
          <p:nvPr/>
        </p:nvSpPr>
        <p:spPr>
          <a:xfrm>
            <a:off x="7952119" y="6466286"/>
            <a:ext cx="1016625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1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A. </a:t>
            </a:r>
            <a:r>
              <a:rPr lang="es-ES" sz="16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Nahui</a:t>
            </a:r>
            <a:endParaRPr lang="es-ES" sz="16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</p:txBody>
      </p:sp>
      <p:pic>
        <p:nvPicPr>
          <p:cNvPr id="10" name="8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688" y="895196"/>
            <a:ext cx="8273312" cy="81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10 Imagen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200214"/>
            <a:ext cx="6998258" cy="5241374"/>
          </a:xfrm>
          <a:prstGeom prst="rect">
            <a:avLst/>
          </a:prstGeom>
        </p:spPr>
      </p:pic>
      <p:pic>
        <p:nvPicPr>
          <p:cNvPr id="15" name="14 Imagen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5" y="1200214"/>
            <a:ext cx="6984775" cy="5223136"/>
          </a:xfrm>
          <a:prstGeom prst="rect">
            <a:avLst/>
          </a:prstGeom>
        </p:spPr>
      </p:pic>
      <p:pic>
        <p:nvPicPr>
          <p:cNvPr id="16" name="15 Imagen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983" y="1209333"/>
            <a:ext cx="7082721" cy="5223136"/>
          </a:xfrm>
          <a:prstGeom prst="rect">
            <a:avLst/>
          </a:prstGeom>
        </p:spPr>
      </p:pic>
      <p:pic>
        <p:nvPicPr>
          <p:cNvPr id="17" name="16 Imagen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983" y="1209333"/>
            <a:ext cx="7082721" cy="5200346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3059832" y="3717032"/>
            <a:ext cx="3744416" cy="2304256"/>
          </a:xfrm>
          <a:prstGeom prst="rect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212662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44" y="-10656"/>
            <a:ext cx="8686856" cy="6898314"/>
          </a:xfrm>
          <a:prstGeom prst="rect">
            <a:avLst/>
          </a:prstGeom>
        </p:spPr>
      </p:pic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656"/>
            <a:ext cx="899592" cy="6898314"/>
          </a:xfrm>
        </p:spPr>
      </p:pic>
      <p:pic>
        <p:nvPicPr>
          <p:cNvPr id="6" name="6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1" y="26967"/>
            <a:ext cx="827087" cy="5746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logo-red-USI_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1" y="6134562"/>
            <a:ext cx="783486" cy="72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870688" y="188640"/>
            <a:ext cx="8273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B48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Registro de </a:t>
            </a:r>
            <a:r>
              <a:rPr lang="es-ES" sz="3200" dirty="0">
                <a:solidFill>
                  <a:srgbClr val="B48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Usuarios</a:t>
            </a:r>
          </a:p>
        </p:txBody>
      </p:sp>
      <p:sp>
        <p:nvSpPr>
          <p:cNvPr id="9" name="8 Rectángulo"/>
          <p:cNvSpPr/>
          <p:nvPr/>
        </p:nvSpPr>
        <p:spPr>
          <a:xfrm>
            <a:off x="7952119" y="6466286"/>
            <a:ext cx="1016625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1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A. </a:t>
            </a:r>
            <a:r>
              <a:rPr lang="es-ES" sz="16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Nahui</a:t>
            </a:r>
            <a:endParaRPr lang="es-ES" sz="16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</p:txBody>
      </p:sp>
      <p:pic>
        <p:nvPicPr>
          <p:cNvPr id="10" name="8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688" y="895196"/>
            <a:ext cx="8273312" cy="81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555" y="1516962"/>
            <a:ext cx="6855578" cy="461760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7430" y="1516962"/>
            <a:ext cx="6855579" cy="4617600"/>
          </a:xfrm>
          <a:prstGeom prst="rect">
            <a:avLst/>
          </a:prstGeom>
        </p:spPr>
      </p:pic>
      <p:pic>
        <p:nvPicPr>
          <p:cNvPr id="12" name="11 Imagen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7430" y="1516961"/>
            <a:ext cx="6855579" cy="4617601"/>
          </a:xfrm>
          <a:prstGeom prst="rect">
            <a:avLst/>
          </a:prstGeom>
        </p:spPr>
      </p:pic>
      <p:pic>
        <p:nvPicPr>
          <p:cNvPr id="13" name="12 Imagen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7430" y="1516960"/>
            <a:ext cx="6812958" cy="4622791"/>
          </a:xfrm>
          <a:prstGeom prst="rect">
            <a:avLst/>
          </a:prstGeom>
        </p:spPr>
      </p:pic>
      <p:sp>
        <p:nvSpPr>
          <p:cNvPr id="14" name="13 Rectángulo"/>
          <p:cNvSpPr/>
          <p:nvPr/>
        </p:nvSpPr>
        <p:spPr>
          <a:xfrm>
            <a:off x="3059832" y="1628800"/>
            <a:ext cx="3744416" cy="2592287"/>
          </a:xfrm>
          <a:prstGeom prst="rect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994399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44" y="-10656"/>
            <a:ext cx="8686856" cy="6898314"/>
          </a:xfrm>
          <a:prstGeom prst="rect">
            <a:avLst/>
          </a:prstGeom>
        </p:spPr>
      </p:pic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656"/>
            <a:ext cx="899592" cy="6898314"/>
          </a:xfrm>
        </p:spPr>
      </p:pic>
      <p:pic>
        <p:nvPicPr>
          <p:cNvPr id="6" name="6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1" y="26967"/>
            <a:ext cx="827087" cy="5746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logo-red-USI_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1" y="6134562"/>
            <a:ext cx="783486" cy="72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870688" y="188640"/>
            <a:ext cx="8273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B48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Registro de </a:t>
            </a:r>
            <a:r>
              <a:rPr lang="es-ES" sz="3200" dirty="0">
                <a:solidFill>
                  <a:srgbClr val="B48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Usuarios</a:t>
            </a:r>
          </a:p>
        </p:txBody>
      </p:sp>
      <p:sp>
        <p:nvSpPr>
          <p:cNvPr id="9" name="8 Rectángulo"/>
          <p:cNvSpPr/>
          <p:nvPr/>
        </p:nvSpPr>
        <p:spPr>
          <a:xfrm>
            <a:off x="7952119" y="6466286"/>
            <a:ext cx="1016625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1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A. </a:t>
            </a:r>
            <a:r>
              <a:rPr lang="es-ES" sz="16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Nahui</a:t>
            </a:r>
            <a:endParaRPr lang="es-ES" sz="16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</p:txBody>
      </p:sp>
      <p:pic>
        <p:nvPicPr>
          <p:cNvPr id="10" name="8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688" y="895196"/>
            <a:ext cx="8273312" cy="81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10 Imagen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6964" y="1484783"/>
            <a:ext cx="6840759" cy="4733561"/>
          </a:xfrm>
          <a:prstGeom prst="rect">
            <a:avLst/>
          </a:prstGeom>
        </p:spPr>
      </p:pic>
      <p:pic>
        <p:nvPicPr>
          <p:cNvPr id="14" name="13 Imagen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6963" y="1484783"/>
            <a:ext cx="6840759" cy="4703183"/>
          </a:xfrm>
          <a:prstGeom prst="rect">
            <a:avLst/>
          </a:prstGeom>
        </p:spPr>
      </p:pic>
      <p:sp>
        <p:nvSpPr>
          <p:cNvPr id="12" name="11 Rectángulo"/>
          <p:cNvSpPr/>
          <p:nvPr/>
        </p:nvSpPr>
        <p:spPr>
          <a:xfrm>
            <a:off x="2411760" y="2546995"/>
            <a:ext cx="3744416" cy="1746101"/>
          </a:xfrm>
          <a:prstGeom prst="rect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722282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1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0"/>
            <a:ext cx="9036496" cy="6858000"/>
          </a:xfrm>
          <a:prstGeom prst="rect">
            <a:avLst/>
          </a:prstGeom>
        </p:spPr>
      </p:pic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338"/>
            <a:ext cx="899592" cy="6906677"/>
          </a:xfrm>
        </p:spPr>
      </p:pic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892442" y="601642"/>
            <a:ext cx="8273312" cy="2689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U.S.I.- “Uruguay - Sociedad de la</a:t>
            </a:r>
            <a:r>
              <a:rPr lang="es-UY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 </a:t>
            </a:r>
            <a:r>
              <a:rPr lang="es-ES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Información”</a:t>
            </a:r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defRPr/>
            </a:pPr>
            <a:endParaRPr lang="es-ES" sz="4100" b="1" dirty="0" smtClean="0">
              <a:solidFill>
                <a:srgbClr val="FFBD5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4100" b="1" dirty="0">
                <a:solidFill>
                  <a:srgbClr val="FFBD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 </a:t>
            </a:r>
            <a:r>
              <a:rPr lang="es-ES" sz="4100" b="1" dirty="0" smtClean="0">
                <a:solidFill>
                  <a:srgbClr val="FFBD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“Registro de Usuarios”</a:t>
            </a:r>
            <a:endParaRPr lang="es-UY" sz="4100" b="1" dirty="0">
              <a:solidFill>
                <a:srgbClr val="FFBD5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</a:endParaRPr>
          </a:p>
        </p:txBody>
      </p:sp>
      <p:pic>
        <p:nvPicPr>
          <p:cNvPr id="16" name="6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1" y="26967"/>
            <a:ext cx="827087" cy="5746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logo-red-USI_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1" y="6134562"/>
            <a:ext cx="783486" cy="72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17 Rectángulo"/>
          <p:cNvSpPr/>
          <p:nvPr/>
        </p:nvSpPr>
        <p:spPr>
          <a:xfrm>
            <a:off x="7740352" y="6309320"/>
            <a:ext cx="1016625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A. </a:t>
            </a:r>
            <a:r>
              <a:rPr lang="es-ES" sz="1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Nahui</a:t>
            </a:r>
            <a:endParaRPr lang="es-E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</p:txBody>
      </p:sp>
      <p:pic>
        <p:nvPicPr>
          <p:cNvPr id="8" name="7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3407" y="3829013"/>
            <a:ext cx="2540762" cy="2154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063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44" y="-10656"/>
            <a:ext cx="8686856" cy="6898314"/>
          </a:xfrm>
          <a:prstGeom prst="rect">
            <a:avLst/>
          </a:prstGeom>
        </p:spPr>
      </p:pic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656"/>
            <a:ext cx="899592" cy="6898314"/>
          </a:xfrm>
        </p:spPr>
      </p:pic>
      <p:pic>
        <p:nvPicPr>
          <p:cNvPr id="6" name="6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1" y="26967"/>
            <a:ext cx="827087" cy="5746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logo-red-USI_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1" y="6134562"/>
            <a:ext cx="783486" cy="72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870688" y="188640"/>
            <a:ext cx="8273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B48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Registro de </a:t>
            </a:r>
            <a:r>
              <a:rPr lang="es-ES" sz="3200" dirty="0">
                <a:solidFill>
                  <a:srgbClr val="B48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Usuarios</a:t>
            </a:r>
          </a:p>
        </p:txBody>
      </p:sp>
      <p:sp>
        <p:nvSpPr>
          <p:cNvPr id="9" name="8 Rectángulo"/>
          <p:cNvSpPr/>
          <p:nvPr/>
        </p:nvSpPr>
        <p:spPr>
          <a:xfrm>
            <a:off x="7952119" y="6466286"/>
            <a:ext cx="1016625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1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A. </a:t>
            </a:r>
            <a:r>
              <a:rPr lang="es-ES" sz="16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Nahui</a:t>
            </a:r>
            <a:endParaRPr lang="es-ES" sz="16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</p:txBody>
      </p:sp>
      <p:pic>
        <p:nvPicPr>
          <p:cNvPr id="10" name="8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688" y="895196"/>
            <a:ext cx="8273312" cy="81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17 Imagen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035154"/>
            <a:ext cx="6404841" cy="5431132"/>
          </a:xfrm>
          <a:prstGeom prst="rect">
            <a:avLst/>
          </a:prstGeom>
        </p:spPr>
      </p:pic>
      <p:sp>
        <p:nvSpPr>
          <p:cNvPr id="13" name="12 Rectángulo"/>
          <p:cNvSpPr/>
          <p:nvPr/>
        </p:nvSpPr>
        <p:spPr>
          <a:xfrm>
            <a:off x="3707933" y="1671137"/>
            <a:ext cx="1020660" cy="24241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/>
          </a:p>
        </p:txBody>
      </p:sp>
      <p:sp>
        <p:nvSpPr>
          <p:cNvPr id="16" name="15 Rectángulo"/>
          <p:cNvSpPr/>
          <p:nvPr/>
        </p:nvSpPr>
        <p:spPr>
          <a:xfrm>
            <a:off x="5220072" y="1669014"/>
            <a:ext cx="288032" cy="24241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/>
          </a:p>
        </p:txBody>
      </p:sp>
      <p:sp>
        <p:nvSpPr>
          <p:cNvPr id="17" name="16 Rectángulo"/>
          <p:cNvSpPr/>
          <p:nvPr/>
        </p:nvSpPr>
        <p:spPr>
          <a:xfrm>
            <a:off x="1908103" y="1324254"/>
            <a:ext cx="792088" cy="21602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/>
          </a:p>
        </p:txBody>
      </p:sp>
      <p:sp>
        <p:nvSpPr>
          <p:cNvPr id="14" name="13 Rectángulo"/>
          <p:cNvSpPr/>
          <p:nvPr/>
        </p:nvSpPr>
        <p:spPr>
          <a:xfrm>
            <a:off x="7343712" y="1955974"/>
            <a:ext cx="396640" cy="33425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4152674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 animBg="1"/>
      <p:bldP spid="17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44" y="-10656"/>
            <a:ext cx="8686856" cy="6898314"/>
          </a:xfrm>
          <a:prstGeom prst="rect">
            <a:avLst/>
          </a:prstGeom>
        </p:spPr>
      </p:pic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656"/>
            <a:ext cx="899592" cy="6898314"/>
          </a:xfrm>
        </p:spPr>
      </p:pic>
      <p:pic>
        <p:nvPicPr>
          <p:cNvPr id="6" name="6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1" y="26967"/>
            <a:ext cx="827087" cy="5746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logo-red-USI_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1" y="6134562"/>
            <a:ext cx="783486" cy="72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870688" y="188640"/>
            <a:ext cx="8273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 smtClean="0">
                <a:solidFill>
                  <a:srgbClr val="B48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 Registro</a:t>
            </a:r>
            <a:endParaRPr lang="es-ES" sz="3200" dirty="0">
              <a:solidFill>
                <a:srgbClr val="B48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7952119" y="6466286"/>
            <a:ext cx="1016625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1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A. </a:t>
            </a:r>
            <a:r>
              <a:rPr lang="es-ES" sz="16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Nahui</a:t>
            </a:r>
            <a:endParaRPr lang="es-ES" sz="16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</p:txBody>
      </p:sp>
      <p:pic>
        <p:nvPicPr>
          <p:cNvPr id="10" name="8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688" y="895196"/>
            <a:ext cx="8273312" cy="81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0"/>
            <a:ext cx="4320480" cy="6858000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35620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1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0"/>
            <a:ext cx="9036496" cy="6858000"/>
          </a:xfrm>
          <a:prstGeom prst="rect">
            <a:avLst/>
          </a:prstGeom>
        </p:spPr>
      </p:pic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338"/>
            <a:ext cx="899592" cy="6906677"/>
          </a:xfrm>
        </p:spPr>
      </p:pic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892442" y="601642"/>
            <a:ext cx="8273312" cy="2689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U.S.I.- “Uruguay - Sociedad de la</a:t>
            </a:r>
            <a:r>
              <a:rPr lang="es-UY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 </a:t>
            </a:r>
            <a:r>
              <a:rPr lang="es-ES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Información”</a:t>
            </a:r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defRPr/>
            </a:pPr>
            <a:endParaRPr lang="es-ES" sz="4100" b="1" dirty="0" smtClean="0">
              <a:solidFill>
                <a:srgbClr val="FFBD5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4100" b="1" dirty="0">
                <a:solidFill>
                  <a:srgbClr val="FFBD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 </a:t>
            </a:r>
            <a:r>
              <a:rPr lang="es-ES" sz="4100" b="1" dirty="0" smtClean="0">
                <a:solidFill>
                  <a:srgbClr val="FFBD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“Productos de salida”</a:t>
            </a:r>
            <a:endParaRPr lang="es-UY" sz="4100" b="1" dirty="0">
              <a:solidFill>
                <a:srgbClr val="FFBD5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</a:endParaRPr>
          </a:p>
        </p:txBody>
      </p:sp>
      <p:pic>
        <p:nvPicPr>
          <p:cNvPr id="16" name="6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1" y="26967"/>
            <a:ext cx="827087" cy="5746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logo-red-USI_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1" y="6134562"/>
            <a:ext cx="783486" cy="72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17 Rectángulo"/>
          <p:cNvSpPr/>
          <p:nvPr/>
        </p:nvSpPr>
        <p:spPr>
          <a:xfrm>
            <a:off x="7740352" y="6309320"/>
            <a:ext cx="1016625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A. </a:t>
            </a:r>
            <a:r>
              <a:rPr lang="es-ES" sz="1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Nahui</a:t>
            </a:r>
            <a:endParaRPr lang="es-E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9" y="3539158"/>
            <a:ext cx="3816424" cy="30268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50574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44" y="-10656"/>
            <a:ext cx="8686856" cy="6898314"/>
          </a:xfrm>
          <a:prstGeom prst="rect">
            <a:avLst/>
          </a:prstGeom>
        </p:spPr>
      </p:pic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656"/>
            <a:ext cx="899592" cy="6898314"/>
          </a:xfrm>
        </p:spPr>
      </p:pic>
      <p:pic>
        <p:nvPicPr>
          <p:cNvPr id="6" name="6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1" y="26967"/>
            <a:ext cx="827087" cy="5746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logo-red-USI_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1" y="6134562"/>
            <a:ext cx="783486" cy="72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870688" y="188640"/>
            <a:ext cx="8273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>
                <a:solidFill>
                  <a:srgbClr val="B48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Consultas al Sistema</a:t>
            </a:r>
          </a:p>
        </p:txBody>
      </p:sp>
      <p:sp>
        <p:nvSpPr>
          <p:cNvPr id="9" name="8 Rectángulo"/>
          <p:cNvSpPr/>
          <p:nvPr/>
        </p:nvSpPr>
        <p:spPr>
          <a:xfrm>
            <a:off x="7952119" y="6466286"/>
            <a:ext cx="1016625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1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A. </a:t>
            </a:r>
            <a:r>
              <a:rPr lang="es-ES" sz="16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Nahui</a:t>
            </a:r>
            <a:endParaRPr lang="es-ES" sz="16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</p:txBody>
      </p:sp>
      <p:pic>
        <p:nvPicPr>
          <p:cNvPr id="10" name="8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688" y="895196"/>
            <a:ext cx="8273312" cy="81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10 Imagen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760" y="1525654"/>
            <a:ext cx="6800260" cy="4608908"/>
          </a:xfrm>
          <a:prstGeom prst="rect">
            <a:avLst/>
          </a:prstGeom>
        </p:spPr>
      </p:pic>
      <p:pic>
        <p:nvPicPr>
          <p:cNvPr id="12" name="11 Imagen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760" y="1525653"/>
            <a:ext cx="6800260" cy="4636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15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44" y="-10656"/>
            <a:ext cx="8686856" cy="6898314"/>
          </a:xfrm>
          <a:prstGeom prst="rect">
            <a:avLst/>
          </a:prstGeom>
        </p:spPr>
      </p:pic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656"/>
            <a:ext cx="899592" cy="6898314"/>
          </a:xfrm>
        </p:spPr>
      </p:pic>
      <p:pic>
        <p:nvPicPr>
          <p:cNvPr id="6" name="6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1" y="26967"/>
            <a:ext cx="827087" cy="5746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logo-red-USI_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1" y="6134562"/>
            <a:ext cx="783486" cy="72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870688" y="188640"/>
            <a:ext cx="8273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>
                <a:solidFill>
                  <a:srgbClr val="B48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Consultas al Sistema</a:t>
            </a:r>
          </a:p>
        </p:txBody>
      </p:sp>
      <p:sp>
        <p:nvSpPr>
          <p:cNvPr id="9" name="8 Rectángulo"/>
          <p:cNvSpPr/>
          <p:nvPr/>
        </p:nvSpPr>
        <p:spPr>
          <a:xfrm>
            <a:off x="7952119" y="6466286"/>
            <a:ext cx="1016625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1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A. </a:t>
            </a:r>
            <a:r>
              <a:rPr lang="es-ES" sz="16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Nahui</a:t>
            </a:r>
            <a:endParaRPr lang="es-ES" sz="16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</p:txBody>
      </p:sp>
      <p:pic>
        <p:nvPicPr>
          <p:cNvPr id="10" name="8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688" y="895196"/>
            <a:ext cx="8273312" cy="81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101" y="1556792"/>
            <a:ext cx="6754317" cy="457777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101" y="1556792"/>
            <a:ext cx="6775986" cy="4592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114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1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0"/>
            <a:ext cx="9036496" cy="6858000"/>
          </a:xfrm>
          <a:prstGeom prst="rect">
            <a:avLst/>
          </a:prstGeom>
        </p:spPr>
      </p:pic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338"/>
            <a:ext cx="899592" cy="6906677"/>
          </a:xfrm>
        </p:spPr>
      </p:pic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892442" y="601642"/>
            <a:ext cx="8273312" cy="5296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U.S.I.- “Uruguay - Sociedad de la</a:t>
            </a:r>
            <a:r>
              <a:rPr lang="es-UY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 </a:t>
            </a:r>
            <a:r>
              <a:rPr lang="es-ES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Información”</a:t>
            </a:r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defRPr/>
            </a:pPr>
            <a:endParaRPr lang="es-ES" sz="4100" b="1" dirty="0" smtClean="0">
              <a:solidFill>
                <a:srgbClr val="FFBD5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defRPr/>
            </a:pPr>
            <a:endParaRPr lang="es-ES" sz="2000" b="1" dirty="0" smtClean="0">
              <a:solidFill>
                <a:srgbClr val="FFBD5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4100" b="1" dirty="0">
                <a:solidFill>
                  <a:srgbClr val="FFBD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 </a:t>
            </a:r>
            <a:r>
              <a:rPr lang="es-ES" sz="4100" b="1" dirty="0" smtClean="0">
                <a:solidFill>
                  <a:srgbClr val="FFBD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“Próximas acciones”</a:t>
            </a:r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defRPr/>
            </a:pPr>
            <a:endParaRPr lang="es-ES" sz="4100" b="1" dirty="0">
              <a:solidFill>
                <a:srgbClr val="FFBD5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_tradnl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                  Manuales de Uso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_tradnl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                  Talleres de Inicio</a:t>
            </a:r>
            <a:endParaRPr lang="es-ES" sz="3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</p:txBody>
      </p:sp>
      <p:pic>
        <p:nvPicPr>
          <p:cNvPr id="16" name="6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1" y="26967"/>
            <a:ext cx="827087" cy="5746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logo-red-USI_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1" y="6134562"/>
            <a:ext cx="783486" cy="72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17 Rectángulo"/>
          <p:cNvSpPr/>
          <p:nvPr/>
        </p:nvSpPr>
        <p:spPr>
          <a:xfrm>
            <a:off x="7740352" y="6309320"/>
            <a:ext cx="1016625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A. </a:t>
            </a:r>
            <a:r>
              <a:rPr lang="es-ES" sz="1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Nahui</a:t>
            </a:r>
            <a:endParaRPr lang="es-E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</p:txBody>
      </p:sp>
      <p:sp>
        <p:nvSpPr>
          <p:cNvPr id="2" name="1 Elipse"/>
          <p:cNvSpPr/>
          <p:nvPr/>
        </p:nvSpPr>
        <p:spPr>
          <a:xfrm>
            <a:off x="2492152" y="4840941"/>
            <a:ext cx="200454" cy="20045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UY"/>
          </a:p>
        </p:txBody>
      </p:sp>
      <p:sp>
        <p:nvSpPr>
          <p:cNvPr id="11" name="10 Elipse"/>
          <p:cNvSpPr/>
          <p:nvPr/>
        </p:nvSpPr>
        <p:spPr>
          <a:xfrm>
            <a:off x="2492152" y="5517232"/>
            <a:ext cx="200454" cy="20045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1292143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44" y="-10656"/>
            <a:ext cx="8686856" cy="6898314"/>
          </a:xfrm>
          <a:prstGeom prst="rect">
            <a:avLst/>
          </a:prstGeom>
        </p:spPr>
      </p:pic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656"/>
            <a:ext cx="899592" cy="6898314"/>
          </a:xfrm>
        </p:spPr>
      </p:pic>
      <p:pic>
        <p:nvPicPr>
          <p:cNvPr id="6" name="6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1" y="26967"/>
            <a:ext cx="827087" cy="5746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logo-red-USI_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1" y="6134562"/>
            <a:ext cx="783486" cy="72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870688" y="188640"/>
            <a:ext cx="8273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>
                <a:solidFill>
                  <a:srgbClr val="B48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Sistema de Información de Usuarios</a:t>
            </a:r>
          </a:p>
        </p:txBody>
      </p:sp>
      <p:sp>
        <p:nvSpPr>
          <p:cNvPr id="9" name="8 Rectángulo"/>
          <p:cNvSpPr/>
          <p:nvPr/>
        </p:nvSpPr>
        <p:spPr>
          <a:xfrm>
            <a:off x="7952119" y="6466286"/>
            <a:ext cx="1016625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1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A. </a:t>
            </a:r>
            <a:r>
              <a:rPr lang="es-ES" sz="16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Nahui</a:t>
            </a:r>
            <a:endParaRPr lang="es-ES" sz="16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</p:txBody>
      </p:sp>
      <p:pic>
        <p:nvPicPr>
          <p:cNvPr id="10" name="8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688" y="895196"/>
            <a:ext cx="8273312" cy="81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268760"/>
            <a:ext cx="6732240" cy="5042138"/>
          </a:xfrm>
          <a:prstGeom prst="rect">
            <a:avLst/>
          </a:prstGeom>
        </p:spPr>
      </p:pic>
      <p:sp>
        <p:nvSpPr>
          <p:cNvPr id="11" name="10 CuadroTexto"/>
          <p:cNvSpPr txBox="1"/>
          <p:nvPr/>
        </p:nvSpPr>
        <p:spPr>
          <a:xfrm rot="20619717">
            <a:off x="1675126" y="2936082"/>
            <a:ext cx="69420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8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Taller de inicio</a:t>
            </a:r>
            <a:endParaRPr lang="es-UY" sz="8000" b="1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00229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1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0"/>
            <a:ext cx="9036496" cy="6858000"/>
          </a:xfrm>
          <a:prstGeom prst="rect">
            <a:avLst/>
          </a:prstGeom>
        </p:spPr>
      </p:pic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338"/>
            <a:ext cx="899592" cy="6906677"/>
          </a:xfrm>
        </p:spPr>
      </p:pic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892442" y="601642"/>
            <a:ext cx="8273312" cy="2805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3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U.S.I.- “Uruguay - Sociedad de la</a:t>
            </a:r>
            <a:r>
              <a:rPr lang="es-UY" sz="3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 </a:t>
            </a:r>
            <a:r>
              <a:rPr lang="es-ES" sz="3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Información”</a:t>
            </a:r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defRPr/>
            </a:pPr>
            <a:endParaRPr lang="es-E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4100" b="1" dirty="0" smtClean="0">
                <a:solidFill>
                  <a:srgbClr val="FFBD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“Sistema de Información de Usuarios”</a:t>
            </a:r>
            <a:endParaRPr lang="es-UY" sz="4100" b="1" dirty="0" smtClean="0">
              <a:solidFill>
                <a:srgbClr val="FFBD5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</a:endParaRPr>
          </a:p>
        </p:txBody>
      </p:sp>
      <p:pic>
        <p:nvPicPr>
          <p:cNvPr id="16" name="6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1" y="26967"/>
            <a:ext cx="827087" cy="5746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logo-red-USI_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1" y="6134562"/>
            <a:ext cx="783486" cy="72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17 Rectángulo"/>
          <p:cNvSpPr/>
          <p:nvPr/>
        </p:nvSpPr>
        <p:spPr>
          <a:xfrm>
            <a:off x="7740352" y="6309320"/>
            <a:ext cx="1016625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1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A. </a:t>
            </a:r>
            <a:r>
              <a:rPr lang="es-ES" sz="1600" b="1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Nahui</a:t>
            </a:r>
            <a:endParaRPr lang="es-ES" sz="1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</p:txBody>
      </p:sp>
      <p:pic>
        <p:nvPicPr>
          <p:cNvPr id="9" name="8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2914" y="3740303"/>
            <a:ext cx="3312368" cy="24842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584191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2237</TotalTime>
  <Words>240</Words>
  <Application>Microsoft Office PowerPoint</Application>
  <PresentationFormat>Presentación en pantalla (4:3)</PresentationFormat>
  <Paragraphs>64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19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Alipio</dc:creator>
  <cp:lastModifiedBy>pc</cp:lastModifiedBy>
  <cp:revision>147</cp:revision>
  <dcterms:created xsi:type="dcterms:W3CDTF">2013-03-16T18:31:54Z</dcterms:created>
  <dcterms:modified xsi:type="dcterms:W3CDTF">2014-09-17T04:06:12Z</dcterms:modified>
</cp:coreProperties>
</file>