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88" r:id="rId4"/>
    <p:sldId id="259" r:id="rId5"/>
    <p:sldId id="284" r:id="rId6"/>
    <p:sldId id="285" r:id="rId7"/>
    <p:sldId id="286" r:id="rId8"/>
    <p:sldId id="287" r:id="rId9"/>
    <p:sldId id="282" r:id="rId10"/>
    <p:sldId id="283" r:id="rId11"/>
    <p:sldId id="280" r:id="rId12"/>
    <p:sldId id="281" r:id="rId13"/>
    <p:sldId id="289" r:id="rId14"/>
    <p:sldId id="290" r:id="rId15"/>
    <p:sldId id="277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8900"/>
    <a:srgbClr val="C49500"/>
    <a:srgbClr val="E6AF00"/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720" autoAdjust="0"/>
  </p:normalViewPr>
  <p:slideViewPr>
    <p:cSldViewPr>
      <p:cViewPr varScale="1">
        <p:scale>
          <a:sx n="71" d="100"/>
          <a:sy n="71" d="100"/>
        </p:scale>
        <p:origin x="-12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EF65-4E12-4ECC-B8E3-5AEE12A34705}" type="datetimeFigureOut">
              <a:rPr lang="es-UY" smtClean="0"/>
              <a:t>08/10/2013</a:t>
            </a:fld>
            <a:endParaRPr lang="es-UY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971D3-47BE-45A7-9929-FC44F611973A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309696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3962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814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668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0963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8300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649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21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767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39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207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186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88A6D-C8EF-4B26-8A29-82CFB7405BF5}" type="datetimeFigureOut">
              <a:rPr lang="es-ES" smtClean="0"/>
              <a:t>08/10/2013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3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jpg"/><Relationship Id="rId7" Type="http://schemas.openxmlformats.org/officeDocument/2006/relationships/image" Target="../media/image1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10" Type="http://schemas.openxmlformats.org/officeDocument/2006/relationships/image" Target="../media/image15.jpeg"/><Relationship Id="rId4" Type="http://schemas.openxmlformats.org/officeDocument/2006/relationships/image" Target="../media/image3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jpg"/><Relationship Id="rId7" Type="http://schemas.openxmlformats.org/officeDocument/2006/relationships/image" Target="../media/image16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9.jpeg"/><Relationship Id="rId5" Type="http://schemas.openxmlformats.org/officeDocument/2006/relationships/image" Target="../media/image9.png"/><Relationship Id="rId10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hyperlink" Target="http://www.usi.org.uy/data/f/c/noticias/588/640x0/encuentro-rivera10.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jpg"/><Relationship Id="rId7" Type="http://schemas.openxmlformats.org/officeDocument/2006/relationships/image" Target="../media/image20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10" Type="http://schemas.openxmlformats.org/officeDocument/2006/relationships/image" Target="../media/image23.jpeg"/><Relationship Id="rId4" Type="http://schemas.openxmlformats.org/officeDocument/2006/relationships/image" Target="../media/image3.jpe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g"/><Relationship Id="rId7" Type="http://schemas.openxmlformats.org/officeDocument/2006/relationships/image" Target="../media/image25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.jpg"/><Relationship Id="rId7" Type="http://schemas.openxmlformats.org/officeDocument/2006/relationships/image" Target="../media/image26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.jpg"/><Relationship Id="rId7" Type="http://schemas.openxmlformats.org/officeDocument/2006/relationships/image" Target="../media/image28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.jpg"/><Relationship Id="rId7" Type="http://schemas.openxmlformats.org/officeDocument/2006/relationships/image" Target="../media/image30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39"/>
            <a:ext cx="8244408" cy="6864766"/>
          </a:xfrm>
          <a:prstGeom prst="rect">
            <a:avLst/>
          </a:prstGeom>
        </p:spPr>
      </p:pic>
      <p:pic>
        <p:nvPicPr>
          <p:cNvPr id="8" name="3 Marcador de contenido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9"/>
            <a:ext cx="899592" cy="6856061"/>
          </a:xfrm>
          <a:prstGeom prst="rect">
            <a:avLst/>
          </a:prstGeom>
        </p:spPr>
      </p:pic>
      <p:pic>
        <p:nvPicPr>
          <p:cNvPr id="18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984" y="692696"/>
            <a:ext cx="1036359" cy="7200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Rectángulo"/>
          <p:cNvSpPr/>
          <p:nvPr/>
        </p:nvSpPr>
        <p:spPr>
          <a:xfrm>
            <a:off x="2965976" y="2667102"/>
            <a:ext cx="4097597" cy="11541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“Uruguay - Sociedad </a:t>
            </a:r>
            <a:endParaRPr lang="es-ES" sz="3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d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26" name="Picture 2" descr="uru-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92696"/>
            <a:ext cx="810839" cy="87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97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5124" y="243289"/>
            <a:ext cx="3871068" cy="670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1604" y="237951"/>
            <a:ext cx="1864259" cy="67610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904349" y="1412776"/>
            <a:ext cx="8273312" cy="204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1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2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“Plan Director de Formación”</a:t>
            </a:r>
            <a:endParaRPr lang="es-UY" sz="42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951974" y="5175215"/>
            <a:ext cx="8178062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s-UY" sz="2000" b="1" dirty="0" smtClean="0">
                <a:solidFill>
                  <a:schemeClr val="bg1"/>
                </a:solidFill>
                <a:latin typeface="Garamond" pitchFamily="18" charset="0"/>
              </a:rPr>
              <a:t>                                                                                     </a:t>
            </a:r>
            <a:r>
              <a:rPr lang="es-UY" sz="20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Por</a:t>
            </a:r>
            <a:r>
              <a:rPr lang="es-UY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: </a:t>
            </a:r>
          </a:p>
          <a:p>
            <a:pPr>
              <a:defRPr/>
            </a:pPr>
            <a:r>
              <a:rPr lang="es-ES_tradnl" sz="2200" b="1" i="1" dirty="0" smtClean="0">
                <a:solidFill>
                  <a:schemeClr val="bg1"/>
                </a:solidFill>
                <a:latin typeface="Garamond" pitchFamily="18" charset="0"/>
              </a:rPr>
              <a:t>                                                                             </a:t>
            </a:r>
            <a:r>
              <a:rPr lang="es-ES_tradnl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Alipio </a:t>
            </a:r>
            <a:r>
              <a:rPr lang="es-ES_tradnl" sz="2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Nahui</a:t>
            </a:r>
            <a:r>
              <a:rPr lang="es-ES_tradnl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Ortiz</a:t>
            </a:r>
            <a:endParaRPr lang="es-ES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918313" y="5556831"/>
            <a:ext cx="81780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defRPr/>
            </a:pPr>
            <a:endParaRPr lang="es-E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Text Box 112"/>
          <p:cNvSpPr txBox="1">
            <a:spLocks noChangeArrowheads="1"/>
          </p:cNvSpPr>
          <p:nvPr/>
        </p:nvSpPr>
        <p:spPr bwMode="auto">
          <a:xfrm>
            <a:off x="880536" y="6206119"/>
            <a:ext cx="82971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s-ES" sz="2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</a:rPr>
              <a:t>Paso de los Toros, 10 octubre 2013 - Uruguay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167179"/>
            <a:ext cx="3961892" cy="1660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8834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utoUpdateAnimBg="0"/>
      <p:bldP spid="1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445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“Relevamiento de  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Expectativas 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de Formación”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16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Encuentros Regionales </a:t>
            </a:r>
            <a:endParaRPr lang="es-ES" sz="29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En Rivera, Canelones, Maldonado, Salto, Soriano. Presentación y relevamiento presencial y a distancia.  </a:t>
            </a:r>
          </a:p>
          <a:p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Expectativas de Formación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DSC0001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91" y="4437112"/>
            <a:ext cx="2852248" cy="169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DSC000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750" y="4437112"/>
            <a:ext cx="2332074" cy="169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DSC0000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581" y="3406297"/>
            <a:ext cx="13398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soriano0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87738"/>
            <a:ext cx="1681163" cy="12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03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Encuentros Regionales </a:t>
            </a:r>
            <a:endParaRPr lang="es-ES" sz="29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Conjunto de respuestas a la encuesta provenientes de E.I.D. de Montevideo, Maldonado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, Rivera, 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Lavalleja, </a:t>
            </a:r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Expectativas de Formación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encuentro-rivera1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056" y="4581129"/>
            <a:ext cx="2169050" cy="163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encuentro-rivera0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407" y="4581129"/>
            <a:ext cx="2434650" cy="163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encuentro-rivera10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783" y="3485368"/>
            <a:ext cx="1903413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encuentro-maldonado0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488881"/>
            <a:ext cx="2191265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17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Encuentros Regionales </a:t>
            </a:r>
            <a:endParaRPr lang="es-ES" sz="29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Canelones, Río Negro, 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Treinta 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y Tres, 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Cerro Largo, Colonia, Tacuarembó, Paysandú.</a:t>
            </a:r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Expectativas de Formación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Imagen0489"/>
          <p:cNvPicPr>
            <a:picLocks noChangeAspect="1" noChangeArrowheads="1"/>
          </p:cNvPicPr>
          <p:nvPr/>
        </p:nvPicPr>
        <p:blipFill>
          <a:blip r:embed="rId7" cstate="print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96" y="4370317"/>
            <a:ext cx="1706087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Imagen0488"/>
          <p:cNvPicPr>
            <a:picLocks noChangeAspect="1" noChangeArrowheads="1"/>
          </p:cNvPicPr>
          <p:nvPr/>
        </p:nvPicPr>
        <p:blipFill>
          <a:blip r:embed="rId8" cstate="print">
            <a:lum bright="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124" y="4370317"/>
            <a:ext cx="1585072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encuentro-maldonado03"/>
          <p:cNvPicPr>
            <a:picLocks noChangeAspect="1" noChangeArrowheads="1"/>
          </p:cNvPicPr>
          <p:nvPr/>
        </p:nvPicPr>
        <p:blipFill>
          <a:blip r:embed="rId9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572" y="3497940"/>
            <a:ext cx="2340200" cy="172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Imagen0490"/>
          <p:cNvPicPr>
            <a:picLocks noChangeAspect="1" noChangeArrowheads="1"/>
          </p:cNvPicPr>
          <p:nvPr/>
        </p:nvPicPr>
        <p:blipFill>
          <a:blip r:embed="rId10" cstate="print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465489"/>
            <a:ext cx="1786867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67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Temas de formación relevados </a:t>
            </a:r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Expectativas de Formación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814" y="1815448"/>
            <a:ext cx="5714145" cy="505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43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Temas de formación relevados </a:t>
            </a:r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Expectativas de Formación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52" y="1805859"/>
            <a:ext cx="5704383" cy="471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445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</a:t>
            </a: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E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laboración del 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Plan Director de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Formación”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7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Plan General</a:t>
            </a:r>
            <a:endParaRPr lang="es-ES" sz="29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Instrumento estratégico para orientar los esfuerzos de capacitación en el mediano plazo en la red U.S.I. </a:t>
            </a:r>
          </a:p>
          <a:p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Elaboración del Plan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f4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656" y="4018143"/>
            <a:ext cx="3207752" cy="1684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3501008"/>
            <a:ext cx="3179316" cy="2860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5795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Plan “Fortalecimiento”</a:t>
            </a:r>
            <a:endParaRPr lang="es-ES" sz="29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Orientador de la capacitación inicial de quienes trabajan o van a trabajar en los E.I.D.</a:t>
            </a:r>
          </a:p>
          <a:p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Elaboración del Plan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f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307" y="4159508"/>
            <a:ext cx="3612124" cy="1247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841" y="3390908"/>
            <a:ext cx="3096004" cy="2785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0165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Plan “Profundización”</a:t>
            </a:r>
            <a:endParaRPr lang="es-ES" sz="29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Guiar la formación del personal de los E.I.D. que desea continuar luego de completar la capacitación inicial.</a:t>
            </a:r>
          </a:p>
          <a:p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Elaboración del Plan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f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72" y="4071110"/>
            <a:ext cx="3659859" cy="18015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438501"/>
            <a:ext cx="3096344" cy="2785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331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Resultado</a:t>
            </a:r>
            <a:endParaRPr lang="es-ES" sz="29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Se ha diseñado un Plan para orientar la formación de los operadores en el mediano plazo,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que toma en cuenta escuelas de pensamiento, experiencias en capacitación, 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expectativas de los integrantes de la red, en el contexto de la misión social de los E.I.D.</a:t>
            </a:r>
          </a:p>
          <a:p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Elaboración del Plan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75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Primeras acciones (2013)</a:t>
            </a:r>
            <a:endParaRPr lang="es-ES" sz="29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Rediseño de “Gestión de </a:t>
            </a:r>
            <a:r>
              <a:rPr lang="es-ES" sz="2800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Infocentros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”;</a:t>
            </a:r>
          </a:p>
          <a:p>
            <a:endParaRPr lang="es-ES" sz="28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Rediseño de “Proyectos Sociales”;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Nueva materia “Desarrollo, Sociedad, Tecnología”;</a:t>
            </a:r>
          </a:p>
          <a:p>
            <a:endParaRPr lang="es-ES" sz="28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Nueva materia “Servicios digitales del Estado”</a:t>
            </a:r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Elaboración del Plan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26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237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“La Inclusión Digital como vía para la Inclusión Social”</a:t>
            </a:r>
            <a:endParaRPr lang="es-UY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1" y="3292438"/>
            <a:ext cx="4032448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8419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1518</TotalTime>
  <Words>388</Words>
  <Application>Microsoft Office PowerPoint</Application>
  <PresentationFormat>Presentación en pantalla (4:3)</PresentationFormat>
  <Paragraphs>80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Alipio</dc:creator>
  <cp:lastModifiedBy>Alipio</cp:lastModifiedBy>
  <cp:revision>92</cp:revision>
  <dcterms:created xsi:type="dcterms:W3CDTF">2013-03-16T18:31:54Z</dcterms:created>
  <dcterms:modified xsi:type="dcterms:W3CDTF">2013-10-08T23:16:44Z</dcterms:modified>
</cp:coreProperties>
</file>